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2706" y="17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00" b="1" i="0">
                <a:solidFill>
                  <a:srgbClr val="041D5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00" b="1" i="0">
                <a:solidFill>
                  <a:srgbClr val="041D5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00" b="1" i="0">
                <a:solidFill>
                  <a:srgbClr val="041D5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4732" y="0"/>
            <a:ext cx="7263267" cy="1028699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8993146" y="552"/>
            <a:ext cx="4645660" cy="10288270"/>
          </a:xfrm>
          <a:custGeom>
            <a:avLst/>
            <a:gdLst/>
            <a:ahLst/>
            <a:cxnLst/>
            <a:rect l="l" t="t" r="r" b="b"/>
            <a:pathLst>
              <a:path w="4645659" h="10288270">
                <a:moveTo>
                  <a:pt x="323729" y="2709514"/>
                </a:moveTo>
                <a:lnTo>
                  <a:pt x="0" y="4307061"/>
                </a:lnTo>
                <a:lnTo>
                  <a:pt x="40583" y="4874140"/>
                </a:lnTo>
                <a:lnTo>
                  <a:pt x="56729" y="4922353"/>
                </a:lnTo>
                <a:lnTo>
                  <a:pt x="64276" y="5013005"/>
                </a:lnTo>
                <a:lnTo>
                  <a:pt x="80570" y="5060488"/>
                </a:lnTo>
                <a:lnTo>
                  <a:pt x="88412" y="5149680"/>
                </a:lnTo>
                <a:lnTo>
                  <a:pt x="121347" y="5242938"/>
                </a:lnTo>
                <a:lnTo>
                  <a:pt x="125441" y="5286678"/>
                </a:lnTo>
                <a:lnTo>
                  <a:pt x="142033" y="5332694"/>
                </a:lnTo>
                <a:lnTo>
                  <a:pt x="146227" y="5375943"/>
                </a:lnTo>
                <a:lnTo>
                  <a:pt x="196450" y="5511778"/>
                </a:lnTo>
                <a:lnTo>
                  <a:pt x="200844" y="5554040"/>
                </a:lnTo>
                <a:lnTo>
                  <a:pt x="234676" y="5642867"/>
                </a:lnTo>
                <a:lnTo>
                  <a:pt x="302945" y="5817540"/>
                </a:lnTo>
                <a:lnTo>
                  <a:pt x="372023" y="5988223"/>
                </a:lnTo>
                <a:lnTo>
                  <a:pt x="401866" y="6032789"/>
                </a:lnTo>
                <a:lnTo>
                  <a:pt x="454361" y="6157413"/>
                </a:lnTo>
                <a:lnTo>
                  <a:pt x="484408" y="6200973"/>
                </a:lnTo>
                <a:lnTo>
                  <a:pt x="519763" y="6282290"/>
                </a:lnTo>
                <a:lnTo>
                  <a:pt x="549964" y="6325091"/>
                </a:lnTo>
                <a:lnTo>
                  <a:pt x="567769" y="6365117"/>
                </a:lnTo>
                <a:lnTo>
                  <a:pt x="598073" y="6407410"/>
                </a:lnTo>
                <a:lnTo>
                  <a:pt x="616856" y="6442612"/>
                </a:lnTo>
                <a:lnTo>
                  <a:pt x="635507" y="6478468"/>
                </a:lnTo>
                <a:lnTo>
                  <a:pt x="654028" y="6514962"/>
                </a:lnTo>
                <a:lnTo>
                  <a:pt x="684869" y="6554603"/>
                </a:lnTo>
                <a:lnTo>
                  <a:pt x="703140" y="6592330"/>
                </a:lnTo>
                <a:lnTo>
                  <a:pt x="721291" y="6630652"/>
                </a:lnTo>
                <a:lnTo>
                  <a:pt x="751772" y="6672073"/>
                </a:lnTo>
                <a:lnTo>
                  <a:pt x="769691" y="6711537"/>
                </a:lnTo>
                <a:lnTo>
                  <a:pt x="799946" y="6754071"/>
                </a:lnTo>
                <a:lnTo>
                  <a:pt x="817646" y="6794616"/>
                </a:lnTo>
                <a:lnTo>
                  <a:pt x="847688" y="6838201"/>
                </a:lnTo>
                <a:lnTo>
                  <a:pt x="865182" y="6879768"/>
                </a:lnTo>
                <a:lnTo>
                  <a:pt x="895023" y="6924345"/>
                </a:lnTo>
                <a:lnTo>
                  <a:pt x="924768" y="6969395"/>
                </a:lnTo>
                <a:lnTo>
                  <a:pt x="941974" y="7012381"/>
                </a:lnTo>
                <a:lnTo>
                  <a:pt x="971537" y="7058332"/>
                </a:lnTo>
                <a:lnTo>
                  <a:pt x="1001013" y="7104710"/>
                </a:lnTo>
                <a:lnTo>
                  <a:pt x="1017958" y="7148980"/>
                </a:lnTo>
                <a:lnTo>
                  <a:pt x="1047270" y="7196169"/>
                </a:lnTo>
                <a:lnTo>
                  <a:pt x="1105664" y="7291680"/>
                </a:lnTo>
                <a:lnTo>
                  <a:pt x="1122306" y="7337449"/>
                </a:lnTo>
                <a:lnTo>
                  <a:pt x="1151326" y="7386078"/>
                </a:lnTo>
                <a:lnTo>
                  <a:pt x="1209173" y="7484288"/>
                </a:lnTo>
                <a:lnTo>
                  <a:pt x="1295508" y="7633755"/>
                </a:lnTo>
                <a:lnTo>
                  <a:pt x="1311735" y="7681569"/>
                </a:lnTo>
                <a:lnTo>
                  <a:pt x="1340363" y="7732137"/>
                </a:lnTo>
                <a:lnTo>
                  <a:pt x="1454463" y="7936425"/>
                </a:lnTo>
                <a:lnTo>
                  <a:pt x="1681338" y="8351541"/>
                </a:lnTo>
                <a:lnTo>
                  <a:pt x="1697186" y="8401228"/>
                </a:lnTo>
                <a:lnTo>
                  <a:pt x="1895303" y="8766421"/>
                </a:lnTo>
                <a:lnTo>
                  <a:pt x="1911203" y="8815850"/>
                </a:lnTo>
                <a:lnTo>
                  <a:pt x="2024824" y="9022505"/>
                </a:lnTo>
                <a:lnTo>
                  <a:pt x="2040855" y="9071283"/>
                </a:lnTo>
                <a:lnTo>
                  <a:pt x="2097923" y="9173343"/>
                </a:lnTo>
                <a:lnTo>
                  <a:pt x="2114070" y="9221550"/>
                </a:lnTo>
                <a:lnTo>
                  <a:pt x="2171397" y="9322331"/>
                </a:lnTo>
                <a:lnTo>
                  <a:pt x="2187687" y="9369830"/>
                </a:lnTo>
                <a:lnTo>
                  <a:pt x="2216479" y="9419586"/>
                </a:lnTo>
                <a:lnTo>
                  <a:pt x="2232881" y="9466539"/>
                </a:lnTo>
                <a:lnTo>
                  <a:pt x="2261790" y="9515718"/>
                </a:lnTo>
                <a:lnTo>
                  <a:pt x="2278314" y="9562063"/>
                </a:lnTo>
                <a:lnTo>
                  <a:pt x="2307352" y="9610605"/>
                </a:lnTo>
                <a:lnTo>
                  <a:pt x="2340744" y="9701604"/>
                </a:lnTo>
                <a:lnTo>
                  <a:pt x="2369999" y="9749077"/>
                </a:lnTo>
                <a:lnTo>
                  <a:pt x="2403852" y="9837802"/>
                </a:lnTo>
                <a:lnTo>
                  <a:pt x="2433351" y="9884069"/>
                </a:lnTo>
                <a:lnTo>
                  <a:pt x="2467720" y="9970249"/>
                </a:lnTo>
                <a:lnTo>
                  <a:pt x="2502463" y="10054581"/>
                </a:lnTo>
                <a:lnTo>
                  <a:pt x="2537605" y="10136945"/>
                </a:lnTo>
                <a:lnTo>
                  <a:pt x="2555333" y="10177351"/>
                </a:lnTo>
                <a:lnTo>
                  <a:pt x="2573171" y="10217220"/>
                </a:lnTo>
                <a:lnTo>
                  <a:pt x="2578673" y="10254014"/>
                </a:lnTo>
                <a:lnTo>
                  <a:pt x="2597661" y="10288201"/>
                </a:lnTo>
                <a:lnTo>
                  <a:pt x="4645401" y="10286447"/>
                </a:lnTo>
                <a:lnTo>
                  <a:pt x="4627255" y="10248101"/>
                </a:lnTo>
                <a:lnTo>
                  <a:pt x="4598159" y="10199849"/>
                </a:lnTo>
                <a:lnTo>
                  <a:pt x="4556626" y="10149024"/>
                </a:lnTo>
                <a:lnTo>
                  <a:pt x="4498484" y="10052268"/>
                </a:lnTo>
                <a:lnTo>
                  <a:pt x="4456980" y="10001295"/>
                </a:lnTo>
                <a:lnTo>
                  <a:pt x="4398897" y="9904251"/>
                </a:lnTo>
                <a:lnTo>
                  <a:pt x="4357422" y="9853138"/>
                </a:lnTo>
                <a:lnTo>
                  <a:pt x="4328403" y="9804501"/>
                </a:lnTo>
                <a:lnTo>
                  <a:pt x="4286947" y="9753299"/>
                </a:lnTo>
                <a:lnTo>
                  <a:pt x="4257946" y="9704576"/>
                </a:lnTo>
                <a:lnTo>
                  <a:pt x="4216506" y="9653288"/>
                </a:lnTo>
                <a:lnTo>
                  <a:pt x="4187522" y="9604481"/>
                </a:lnTo>
                <a:lnTo>
                  <a:pt x="4146099" y="9553111"/>
                </a:lnTo>
                <a:lnTo>
                  <a:pt x="4117131" y="9504224"/>
                </a:lnTo>
                <a:lnTo>
                  <a:pt x="4075724" y="9452776"/>
                </a:lnTo>
                <a:lnTo>
                  <a:pt x="4046772" y="9403812"/>
                </a:lnTo>
                <a:lnTo>
                  <a:pt x="4005380" y="9352289"/>
                </a:lnTo>
                <a:lnTo>
                  <a:pt x="3976443" y="9303252"/>
                </a:lnTo>
                <a:lnTo>
                  <a:pt x="3893695" y="9200028"/>
                </a:lnTo>
                <a:lnTo>
                  <a:pt x="3864779" y="9150888"/>
                </a:lnTo>
                <a:lnTo>
                  <a:pt x="3782071" y="9047467"/>
                </a:lnTo>
                <a:lnTo>
                  <a:pt x="3753174" y="8998232"/>
                </a:lnTo>
                <a:lnTo>
                  <a:pt x="3629177" y="8842783"/>
                </a:lnTo>
                <a:lnTo>
                  <a:pt x="3600303" y="8793433"/>
                </a:lnTo>
                <a:lnTo>
                  <a:pt x="3435070" y="8585690"/>
                </a:lnTo>
                <a:lnTo>
                  <a:pt x="3384360" y="8516204"/>
                </a:lnTo>
                <a:lnTo>
                  <a:pt x="3333502" y="8447447"/>
                </a:lnTo>
                <a:lnTo>
                  <a:pt x="3282499" y="8379409"/>
                </a:lnTo>
                <a:lnTo>
                  <a:pt x="3231352" y="8312080"/>
                </a:lnTo>
                <a:lnTo>
                  <a:pt x="3180063" y="8245450"/>
                </a:lnTo>
                <a:lnTo>
                  <a:pt x="3128635" y="8179511"/>
                </a:lnTo>
                <a:lnTo>
                  <a:pt x="3077068" y="8114252"/>
                </a:lnTo>
                <a:lnTo>
                  <a:pt x="3025366" y="8049664"/>
                </a:lnTo>
                <a:lnTo>
                  <a:pt x="2973530" y="7985736"/>
                </a:lnTo>
                <a:lnTo>
                  <a:pt x="2934008" y="7924982"/>
                </a:lnTo>
                <a:lnTo>
                  <a:pt x="2881910" y="7862348"/>
                </a:lnTo>
                <a:lnTo>
                  <a:pt x="2842131" y="7802867"/>
                </a:lnTo>
                <a:lnTo>
                  <a:pt x="2789779" y="7741486"/>
                </a:lnTo>
                <a:lnTo>
                  <a:pt x="2749749" y="7683240"/>
                </a:lnTo>
                <a:lnTo>
                  <a:pt x="2697151" y="7623075"/>
                </a:lnTo>
                <a:lnTo>
                  <a:pt x="2656879" y="7566025"/>
                </a:lnTo>
                <a:lnTo>
                  <a:pt x="2616489" y="7509558"/>
                </a:lnTo>
                <a:lnTo>
                  <a:pt x="2575982" y="7453665"/>
                </a:lnTo>
                <a:lnTo>
                  <a:pt x="2535362" y="7398336"/>
                </a:lnTo>
                <a:lnTo>
                  <a:pt x="2494629" y="7343561"/>
                </a:lnTo>
                <a:lnTo>
                  <a:pt x="2453786" y="7289331"/>
                </a:lnTo>
                <a:lnTo>
                  <a:pt x="2412834" y="7235636"/>
                </a:lnTo>
                <a:lnTo>
                  <a:pt x="2371776" y="7182466"/>
                </a:lnTo>
                <a:lnTo>
                  <a:pt x="2330614" y="7129811"/>
                </a:lnTo>
                <a:lnTo>
                  <a:pt x="2301796" y="7080185"/>
                </a:lnTo>
                <a:lnTo>
                  <a:pt x="2260430" y="7028532"/>
                </a:lnTo>
                <a:lnTo>
                  <a:pt x="2218966" y="6977366"/>
                </a:lnTo>
                <a:lnTo>
                  <a:pt x="2189852" y="6929199"/>
                </a:lnTo>
                <a:lnTo>
                  <a:pt x="2148197" y="6878977"/>
                </a:lnTo>
                <a:lnTo>
                  <a:pt x="2118896" y="6831735"/>
                </a:lnTo>
                <a:lnTo>
                  <a:pt x="2089504" y="6784940"/>
                </a:lnTo>
                <a:lnTo>
                  <a:pt x="2047576" y="6736061"/>
                </a:lnTo>
                <a:lnTo>
                  <a:pt x="2018009" y="6690132"/>
                </a:lnTo>
                <a:lnTo>
                  <a:pt x="1988357" y="6644622"/>
                </a:lnTo>
                <a:lnTo>
                  <a:pt x="1958622" y="6599521"/>
                </a:lnTo>
                <a:lnTo>
                  <a:pt x="1928806" y="6554820"/>
                </a:lnTo>
                <a:lnTo>
                  <a:pt x="1886464" y="6507985"/>
                </a:lnTo>
                <a:lnTo>
                  <a:pt x="1856492" y="6464053"/>
                </a:lnTo>
                <a:lnTo>
                  <a:pt x="1838892" y="6423013"/>
                </a:lnTo>
                <a:lnTo>
                  <a:pt x="1808772" y="6379811"/>
                </a:lnTo>
                <a:lnTo>
                  <a:pt x="1778581" y="6336960"/>
                </a:lnTo>
                <a:lnTo>
                  <a:pt x="1748321" y="6294450"/>
                </a:lnTo>
                <a:lnTo>
                  <a:pt x="1717994" y="6252271"/>
                </a:lnTo>
                <a:lnTo>
                  <a:pt x="1700048" y="6212937"/>
                </a:lnTo>
                <a:lnTo>
                  <a:pt x="1639076" y="6130149"/>
                </a:lnTo>
                <a:lnTo>
                  <a:pt x="1620947" y="6091722"/>
                </a:lnTo>
                <a:lnTo>
                  <a:pt x="1590313" y="6051055"/>
                </a:lnTo>
                <a:lnTo>
                  <a:pt x="1572071" y="6013183"/>
                </a:lnTo>
                <a:lnTo>
                  <a:pt x="1541329" y="5973053"/>
                </a:lnTo>
                <a:lnTo>
                  <a:pt x="1504586" y="5898589"/>
                </a:lnTo>
                <a:lnTo>
                  <a:pt x="1473695" y="5859191"/>
                </a:lnTo>
                <a:lnTo>
                  <a:pt x="1418098" y="5749874"/>
                </a:lnTo>
                <a:lnTo>
                  <a:pt x="1343424" y="5606813"/>
                </a:lnTo>
                <a:lnTo>
                  <a:pt x="1249379" y="5431445"/>
                </a:lnTo>
                <a:lnTo>
                  <a:pt x="1230497" y="5396735"/>
                </a:lnTo>
                <a:lnTo>
                  <a:pt x="1224041" y="5364647"/>
                </a:lnTo>
                <a:lnTo>
                  <a:pt x="1186183" y="5295683"/>
                </a:lnTo>
                <a:lnTo>
                  <a:pt x="1179679" y="5263832"/>
                </a:lnTo>
                <a:lnTo>
                  <a:pt x="1160716" y="5229520"/>
                </a:lnTo>
                <a:lnTo>
                  <a:pt x="1154190" y="5197780"/>
                </a:lnTo>
                <a:lnTo>
                  <a:pt x="1135209" y="5163558"/>
                </a:lnTo>
                <a:lnTo>
                  <a:pt x="1128668" y="5131890"/>
                </a:lnTo>
                <a:lnTo>
                  <a:pt x="1109676" y="5097720"/>
                </a:lnTo>
                <a:lnTo>
                  <a:pt x="1103128" y="5066085"/>
                </a:lnTo>
                <a:lnTo>
                  <a:pt x="1084133" y="5031929"/>
                </a:lnTo>
                <a:lnTo>
                  <a:pt x="1071045" y="4968628"/>
                </a:lnTo>
                <a:lnTo>
                  <a:pt x="1052060" y="4934419"/>
                </a:lnTo>
                <a:lnTo>
                  <a:pt x="1032502" y="4839099"/>
                </a:lnTo>
                <a:lnTo>
                  <a:pt x="1013559" y="4804685"/>
                </a:lnTo>
                <a:lnTo>
                  <a:pt x="949773" y="4480000"/>
                </a:lnTo>
                <a:lnTo>
                  <a:pt x="925127" y="4345836"/>
                </a:lnTo>
                <a:lnTo>
                  <a:pt x="931515" y="4314313"/>
                </a:lnTo>
                <a:lnTo>
                  <a:pt x="919533" y="4245550"/>
                </a:lnTo>
                <a:lnTo>
                  <a:pt x="903583" y="4004533"/>
                </a:lnTo>
                <a:lnTo>
                  <a:pt x="912988" y="3958121"/>
                </a:lnTo>
                <a:lnTo>
                  <a:pt x="907035" y="3859602"/>
                </a:lnTo>
                <a:lnTo>
                  <a:pt x="926138" y="3765332"/>
                </a:lnTo>
                <a:lnTo>
                  <a:pt x="923298" y="3715402"/>
                </a:lnTo>
                <a:lnTo>
                  <a:pt x="942612" y="3620093"/>
                </a:lnTo>
                <a:lnTo>
                  <a:pt x="939867" y="3569690"/>
                </a:lnTo>
                <a:lnTo>
                  <a:pt x="1427505" y="1163286"/>
                </a:lnTo>
                <a:lnTo>
                  <a:pt x="1377664" y="1217409"/>
                </a:lnTo>
                <a:lnTo>
                  <a:pt x="1331958" y="1251119"/>
                </a:lnTo>
                <a:lnTo>
                  <a:pt x="997987" y="1620284"/>
                </a:lnTo>
                <a:lnTo>
                  <a:pt x="964440" y="1657939"/>
                </a:lnTo>
                <a:lnTo>
                  <a:pt x="943311" y="1698262"/>
                </a:lnTo>
                <a:lnTo>
                  <a:pt x="842402" y="1812555"/>
                </a:lnTo>
                <a:lnTo>
                  <a:pt x="821150" y="1853481"/>
                </a:lnTo>
                <a:lnTo>
                  <a:pt x="753657" y="1930762"/>
                </a:lnTo>
                <a:lnTo>
                  <a:pt x="732309" y="1972168"/>
                </a:lnTo>
                <a:lnTo>
                  <a:pt x="698480" y="2011215"/>
                </a:lnTo>
                <a:lnTo>
                  <a:pt x="677064" y="2052952"/>
                </a:lnTo>
                <a:lnTo>
                  <a:pt x="643167" y="2092337"/>
                </a:lnTo>
                <a:lnTo>
                  <a:pt x="600161" y="2176671"/>
                </a:lnTo>
                <a:lnTo>
                  <a:pt x="566157" y="2216581"/>
                </a:lnTo>
                <a:lnTo>
                  <a:pt x="370445" y="2606871"/>
                </a:lnTo>
                <a:lnTo>
                  <a:pt x="323729" y="2709514"/>
                </a:lnTo>
                <a:close/>
              </a:path>
              <a:path w="4645659" h="10288270">
                <a:moveTo>
                  <a:pt x="1427505" y="1163286"/>
                </a:moveTo>
                <a:lnTo>
                  <a:pt x="998593" y="3279889"/>
                </a:lnTo>
                <a:lnTo>
                  <a:pt x="1020894" y="3233788"/>
                </a:lnTo>
                <a:lnTo>
                  <a:pt x="1040637" y="3136357"/>
                </a:lnTo>
                <a:lnTo>
                  <a:pt x="1062970" y="3090093"/>
                </a:lnTo>
                <a:lnTo>
                  <a:pt x="1082761" y="2992429"/>
                </a:lnTo>
                <a:lnTo>
                  <a:pt x="1127457" y="2899757"/>
                </a:lnTo>
                <a:lnTo>
                  <a:pt x="1137356" y="2850905"/>
                </a:lnTo>
                <a:lnTo>
                  <a:pt x="1159699" y="2804593"/>
                </a:lnTo>
                <a:lnTo>
                  <a:pt x="1169589" y="2755787"/>
                </a:lnTo>
                <a:lnTo>
                  <a:pt x="1436427" y="2206344"/>
                </a:lnTo>
                <a:lnTo>
                  <a:pt x="1470946" y="2163890"/>
                </a:lnTo>
                <a:lnTo>
                  <a:pt x="1536944" y="2030037"/>
                </a:lnTo>
                <a:lnTo>
                  <a:pt x="1571311" y="1988336"/>
                </a:lnTo>
                <a:lnTo>
                  <a:pt x="1593187" y="1944327"/>
                </a:lnTo>
                <a:lnTo>
                  <a:pt x="1627465" y="1903064"/>
                </a:lnTo>
                <a:lnTo>
                  <a:pt x="1649248" y="1859514"/>
                </a:lnTo>
                <a:lnTo>
                  <a:pt x="1683429" y="1818732"/>
                </a:lnTo>
                <a:lnTo>
                  <a:pt x="1705110" y="1775683"/>
                </a:lnTo>
                <a:lnTo>
                  <a:pt x="1739185" y="1735421"/>
                </a:lnTo>
                <a:lnTo>
                  <a:pt x="1760757" y="1692914"/>
                </a:lnTo>
                <a:lnTo>
                  <a:pt x="1794718" y="1653215"/>
                </a:lnTo>
                <a:lnTo>
                  <a:pt x="1816172" y="1611291"/>
                </a:lnTo>
                <a:lnTo>
                  <a:pt x="1883784" y="1533419"/>
                </a:lnTo>
                <a:lnTo>
                  <a:pt x="1905045" y="1492447"/>
                </a:lnTo>
                <a:lnTo>
                  <a:pt x="1972253" y="1416573"/>
                </a:lnTo>
                <a:lnTo>
                  <a:pt x="1993302" y="1376646"/>
                </a:lnTo>
                <a:lnTo>
                  <a:pt x="2093332" y="1266690"/>
                </a:lnTo>
                <a:lnTo>
                  <a:pt x="2114070" y="1228302"/>
                </a:lnTo>
                <a:lnTo>
                  <a:pt x="2213115" y="1123209"/>
                </a:lnTo>
                <a:lnTo>
                  <a:pt x="2278701" y="1055336"/>
                </a:lnTo>
                <a:lnTo>
                  <a:pt x="2311774" y="1020021"/>
                </a:lnTo>
                <a:lnTo>
                  <a:pt x="2332416" y="982101"/>
                </a:lnTo>
                <a:lnTo>
                  <a:pt x="2564550" y="731805"/>
                </a:lnTo>
                <a:lnTo>
                  <a:pt x="2964979" y="290468"/>
                </a:lnTo>
                <a:lnTo>
                  <a:pt x="2986066" y="250354"/>
                </a:lnTo>
                <a:lnTo>
                  <a:pt x="3086837" y="136742"/>
                </a:lnTo>
                <a:lnTo>
                  <a:pt x="3108038" y="96061"/>
                </a:lnTo>
                <a:lnTo>
                  <a:pt x="3141717" y="57755"/>
                </a:lnTo>
                <a:lnTo>
                  <a:pt x="3162979" y="16776"/>
                </a:lnTo>
                <a:lnTo>
                  <a:pt x="3179275" y="304"/>
                </a:lnTo>
                <a:lnTo>
                  <a:pt x="2673970" y="0"/>
                </a:lnTo>
                <a:lnTo>
                  <a:pt x="2655275" y="28311"/>
                </a:lnTo>
                <a:lnTo>
                  <a:pt x="2610074" y="59533"/>
                </a:lnTo>
                <a:lnTo>
                  <a:pt x="2478994" y="194817"/>
                </a:lnTo>
                <a:lnTo>
                  <a:pt x="2433759" y="226205"/>
                </a:lnTo>
                <a:lnTo>
                  <a:pt x="2368158" y="294150"/>
                </a:lnTo>
                <a:lnTo>
                  <a:pt x="2322897" y="325667"/>
                </a:lnTo>
                <a:lnTo>
                  <a:pt x="2257239" y="393894"/>
                </a:lnTo>
                <a:lnTo>
                  <a:pt x="2211947" y="425564"/>
                </a:lnTo>
                <a:lnTo>
                  <a:pt x="2068001" y="560396"/>
                </a:lnTo>
                <a:lnTo>
                  <a:pt x="2035095" y="594893"/>
                </a:lnTo>
                <a:lnTo>
                  <a:pt x="1989727" y="626936"/>
                </a:lnTo>
                <a:lnTo>
                  <a:pt x="1923842" y="696284"/>
                </a:lnTo>
                <a:lnTo>
                  <a:pt x="1878429" y="728548"/>
                </a:lnTo>
                <a:lnTo>
                  <a:pt x="1812450" y="798360"/>
                </a:lnTo>
                <a:lnTo>
                  <a:pt x="1766988" y="830868"/>
                </a:lnTo>
                <a:lnTo>
                  <a:pt x="1667836" y="936487"/>
                </a:lnTo>
                <a:lnTo>
                  <a:pt x="1622302" y="969355"/>
                </a:lnTo>
                <a:lnTo>
                  <a:pt x="1556067" y="1040428"/>
                </a:lnTo>
                <a:lnTo>
                  <a:pt x="1510472" y="1073593"/>
                </a:lnTo>
                <a:lnTo>
                  <a:pt x="1427505" y="1163286"/>
                </a:lnTo>
                <a:close/>
              </a:path>
              <a:path w="4645659" h="10288270">
                <a:moveTo>
                  <a:pt x="266448" y="2864295"/>
                </a:moveTo>
                <a:lnTo>
                  <a:pt x="3391" y="4162432"/>
                </a:lnTo>
                <a:lnTo>
                  <a:pt x="9380" y="4260770"/>
                </a:lnTo>
                <a:lnTo>
                  <a:pt x="312887" y="2763017"/>
                </a:lnTo>
                <a:lnTo>
                  <a:pt x="266448" y="2864295"/>
                </a:lnTo>
                <a:close/>
              </a:path>
              <a:path w="4645659" h="10288270">
                <a:moveTo>
                  <a:pt x="209582" y="3017023"/>
                </a:moveTo>
                <a:lnTo>
                  <a:pt x="16884" y="3967956"/>
                </a:lnTo>
                <a:lnTo>
                  <a:pt x="19662" y="4018191"/>
                </a:lnTo>
                <a:lnTo>
                  <a:pt x="10042" y="4065667"/>
                </a:lnTo>
                <a:lnTo>
                  <a:pt x="12916" y="4115429"/>
                </a:lnTo>
                <a:lnTo>
                  <a:pt x="255744" y="2917115"/>
                </a:lnTo>
                <a:lnTo>
                  <a:pt x="209582" y="3017023"/>
                </a:lnTo>
                <a:close/>
              </a:path>
              <a:path w="4645659" h="10288270">
                <a:moveTo>
                  <a:pt x="165582" y="3170210"/>
                </a:moveTo>
                <a:lnTo>
                  <a:pt x="23917" y="3869302"/>
                </a:lnTo>
                <a:lnTo>
                  <a:pt x="26600" y="3920008"/>
                </a:lnTo>
                <a:lnTo>
                  <a:pt x="188500" y="3121059"/>
                </a:lnTo>
                <a:lnTo>
                  <a:pt x="165582" y="3170210"/>
                </a:lnTo>
                <a:close/>
              </a:path>
              <a:path w="4645659" h="10288270">
                <a:moveTo>
                  <a:pt x="122002" y="3321325"/>
                </a:moveTo>
                <a:lnTo>
                  <a:pt x="51001" y="3671700"/>
                </a:lnTo>
                <a:lnTo>
                  <a:pt x="53494" y="3723343"/>
                </a:lnTo>
                <a:lnTo>
                  <a:pt x="144780" y="3272866"/>
                </a:lnTo>
                <a:lnTo>
                  <a:pt x="122002" y="3321325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31998" y="0"/>
            <a:ext cx="4469765" cy="10287635"/>
          </a:xfrm>
          <a:custGeom>
            <a:avLst/>
            <a:gdLst/>
            <a:ahLst/>
            <a:cxnLst/>
            <a:rect l="l" t="t" r="r" b="b"/>
            <a:pathLst>
              <a:path w="4469765" h="10287635">
                <a:moveTo>
                  <a:pt x="1720875" y="10287013"/>
                </a:moveTo>
                <a:lnTo>
                  <a:pt x="1670100" y="10155288"/>
                </a:lnTo>
                <a:lnTo>
                  <a:pt x="1601114" y="9983432"/>
                </a:lnTo>
                <a:lnTo>
                  <a:pt x="1529638" y="9812503"/>
                </a:lnTo>
                <a:lnTo>
                  <a:pt x="1456042" y="9642831"/>
                </a:lnTo>
                <a:lnTo>
                  <a:pt x="1380642" y="9474746"/>
                </a:lnTo>
                <a:lnTo>
                  <a:pt x="1277937" y="9253652"/>
                </a:lnTo>
                <a:lnTo>
                  <a:pt x="1173492" y="9036748"/>
                </a:lnTo>
                <a:lnTo>
                  <a:pt x="1068133" y="8824811"/>
                </a:lnTo>
                <a:lnTo>
                  <a:pt x="936409" y="8568068"/>
                </a:lnTo>
                <a:lnTo>
                  <a:pt x="780415" y="8273961"/>
                </a:lnTo>
                <a:lnTo>
                  <a:pt x="580529" y="7909903"/>
                </a:lnTo>
                <a:lnTo>
                  <a:pt x="10236" y="6913029"/>
                </a:lnTo>
                <a:lnTo>
                  <a:pt x="0" y="6894436"/>
                </a:lnTo>
                <a:lnTo>
                  <a:pt x="345097" y="7712380"/>
                </a:lnTo>
                <a:lnTo>
                  <a:pt x="460806" y="7999387"/>
                </a:lnTo>
                <a:lnTo>
                  <a:pt x="544309" y="8216201"/>
                </a:lnTo>
                <a:lnTo>
                  <a:pt x="628129" y="8444509"/>
                </a:lnTo>
                <a:lnTo>
                  <a:pt x="695210" y="8636394"/>
                </a:lnTo>
                <a:lnTo>
                  <a:pt x="762114" y="8837282"/>
                </a:lnTo>
                <a:lnTo>
                  <a:pt x="828687" y="9047924"/>
                </a:lnTo>
                <a:lnTo>
                  <a:pt x="878281" y="9212745"/>
                </a:lnTo>
                <a:lnTo>
                  <a:pt x="927519" y="9383763"/>
                </a:lnTo>
                <a:lnTo>
                  <a:pt x="976337" y="9561322"/>
                </a:lnTo>
                <a:lnTo>
                  <a:pt x="1024636" y="9745701"/>
                </a:lnTo>
                <a:lnTo>
                  <a:pt x="1072375" y="9937229"/>
                </a:lnTo>
                <a:lnTo>
                  <a:pt x="1119466" y="10136213"/>
                </a:lnTo>
                <a:lnTo>
                  <a:pt x="1153515" y="10287013"/>
                </a:lnTo>
                <a:lnTo>
                  <a:pt x="1720875" y="10287013"/>
                </a:lnTo>
                <a:close/>
              </a:path>
              <a:path w="4469765" h="10287635">
                <a:moveTo>
                  <a:pt x="4469714" y="0"/>
                </a:moveTo>
                <a:lnTo>
                  <a:pt x="2854909" y="0"/>
                </a:lnTo>
                <a:lnTo>
                  <a:pt x="2593035" y="382041"/>
                </a:lnTo>
                <a:lnTo>
                  <a:pt x="2447975" y="549567"/>
                </a:lnTo>
                <a:lnTo>
                  <a:pt x="1784896" y="1286814"/>
                </a:lnTo>
                <a:lnTo>
                  <a:pt x="1665008" y="1424432"/>
                </a:lnTo>
                <a:lnTo>
                  <a:pt x="1577936" y="1527644"/>
                </a:lnTo>
                <a:lnTo>
                  <a:pt x="1493329" y="1631556"/>
                </a:lnTo>
                <a:lnTo>
                  <a:pt x="1411185" y="1736788"/>
                </a:lnTo>
                <a:lnTo>
                  <a:pt x="1357820" y="1807959"/>
                </a:lnTo>
                <a:lnTo>
                  <a:pt x="1305560" y="1880184"/>
                </a:lnTo>
                <a:lnTo>
                  <a:pt x="1254429" y="1953628"/>
                </a:lnTo>
                <a:lnTo>
                  <a:pt x="1204404" y="2028482"/>
                </a:lnTo>
                <a:lnTo>
                  <a:pt x="1155522" y="2104910"/>
                </a:lnTo>
                <a:lnTo>
                  <a:pt x="1107770" y="2183117"/>
                </a:lnTo>
                <a:lnTo>
                  <a:pt x="1061161" y="2263279"/>
                </a:lnTo>
                <a:lnTo>
                  <a:pt x="1015695" y="2345575"/>
                </a:lnTo>
                <a:lnTo>
                  <a:pt x="971384" y="2430195"/>
                </a:lnTo>
                <a:lnTo>
                  <a:pt x="928230" y="2517317"/>
                </a:lnTo>
                <a:lnTo>
                  <a:pt x="886231" y="2607132"/>
                </a:lnTo>
                <a:lnTo>
                  <a:pt x="845400" y="2699804"/>
                </a:lnTo>
                <a:lnTo>
                  <a:pt x="805738" y="2795524"/>
                </a:lnTo>
                <a:lnTo>
                  <a:pt x="767245" y="2894482"/>
                </a:lnTo>
                <a:lnTo>
                  <a:pt x="729945" y="2996869"/>
                </a:lnTo>
                <a:lnTo>
                  <a:pt x="693826" y="3102838"/>
                </a:lnTo>
                <a:lnTo>
                  <a:pt x="658901" y="3212604"/>
                </a:lnTo>
                <a:lnTo>
                  <a:pt x="625170" y="3326320"/>
                </a:lnTo>
                <a:lnTo>
                  <a:pt x="598627" y="3422218"/>
                </a:lnTo>
                <a:lnTo>
                  <a:pt x="579805" y="3496538"/>
                </a:lnTo>
                <a:lnTo>
                  <a:pt x="562902" y="3570033"/>
                </a:lnTo>
                <a:lnTo>
                  <a:pt x="547941" y="3642766"/>
                </a:lnTo>
                <a:lnTo>
                  <a:pt x="534924" y="3714813"/>
                </a:lnTo>
                <a:lnTo>
                  <a:pt x="523849" y="3786225"/>
                </a:lnTo>
                <a:lnTo>
                  <a:pt x="514731" y="3857079"/>
                </a:lnTo>
                <a:lnTo>
                  <a:pt x="507555" y="3927449"/>
                </a:lnTo>
                <a:lnTo>
                  <a:pt x="502348" y="3997388"/>
                </a:lnTo>
                <a:lnTo>
                  <a:pt x="499110" y="4066971"/>
                </a:lnTo>
                <a:lnTo>
                  <a:pt x="497840" y="4136263"/>
                </a:lnTo>
                <a:lnTo>
                  <a:pt x="498538" y="4205325"/>
                </a:lnTo>
                <a:lnTo>
                  <a:pt x="501230" y="4274236"/>
                </a:lnTo>
                <a:lnTo>
                  <a:pt x="505891" y="4343044"/>
                </a:lnTo>
                <a:lnTo>
                  <a:pt x="512559" y="4411840"/>
                </a:lnTo>
                <a:lnTo>
                  <a:pt x="521208" y="4480661"/>
                </a:lnTo>
                <a:lnTo>
                  <a:pt x="531863" y="4549610"/>
                </a:lnTo>
                <a:lnTo>
                  <a:pt x="544525" y="4618723"/>
                </a:lnTo>
                <a:lnTo>
                  <a:pt x="559193" y="4688078"/>
                </a:lnTo>
                <a:lnTo>
                  <a:pt x="575868" y="4757737"/>
                </a:lnTo>
                <a:lnTo>
                  <a:pt x="594575" y="4827778"/>
                </a:lnTo>
                <a:lnTo>
                  <a:pt x="615302" y="4898250"/>
                </a:lnTo>
                <a:lnTo>
                  <a:pt x="638060" y="4969243"/>
                </a:lnTo>
                <a:lnTo>
                  <a:pt x="662851" y="5040795"/>
                </a:lnTo>
                <a:lnTo>
                  <a:pt x="689686" y="5113007"/>
                </a:lnTo>
                <a:lnTo>
                  <a:pt x="718553" y="5185918"/>
                </a:lnTo>
                <a:lnTo>
                  <a:pt x="749477" y="5259603"/>
                </a:lnTo>
                <a:lnTo>
                  <a:pt x="782459" y="5334127"/>
                </a:lnTo>
                <a:lnTo>
                  <a:pt x="817499" y="5409565"/>
                </a:lnTo>
                <a:lnTo>
                  <a:pt x="854595" y="5485981"/>
                </a:lnTo>
                <a:lnTo>
                  <a:pt x="914133" y="5602567"/>
                </a:lnTo>
                <a:lnTo>
                  <a:pt x="978331" y="5721731"/>
                </a:lnTo>
                <a:lnTo>
                  <a:pt x="1047229" y="5843689"/>
                </a:lnTo>
                <a:lnTo>
                  <a:pt x="1120825" y="5968657"/>
                </a:lnTo>
                <a:lnTo>
                  <a:pt x="1199146" y="6096876"/>
                </a:lnTo>
                <a:lnTo>
                  <a:pt x="1282204" y="6228562"/>
                </a:lnTo>
                <a:lnTo>
                  <a:pt x="1400352" y="6409931"/>
                </a:lnTo>
                <a:lnTo>
                  <a:pt x="1526984" y="6598399"/>
                </a:lnTo>
                <a:lnTo>
                  <a:pt x="1697291" y="6844779"/>
                </a:lnTo>
                <a:lnTo>
                  <a:pt x="1919363" y="7157644"/>
                </a:lnTo>
                <a:lnTo>
                  <a:pt x="2332748" y="7725499"/>
                </a:lnTo>
                <a:lnTo>
                  <a:pt x="2800756" y="8358556"/>
                </a:lnTo>
                <a:lnTo>
                  <a:pt x="2695346" y="8192795"/>
                </a:lnTo>
                <a:lnTo>
                  <a:pt x="2595219" y="8030832"/>
                </a:lnTo>
                <a:lnTo>
                  <a:pt x="2500312" y="7872463"/>
                </a:lnTo>
                <a:lnTo>
                  <a:pt x="2410574" y="7717460"/>
                </a:lnTo>
                <a:lnTo>
                  <a:pt x="2325941" y="7565631"/>
                </a:lnTo>
                <a:lnTo>
                  <a:pt x="2272334" y="7466063"/>
                </a:lnTo>
                <a:lnTo>
                  <a:pt x="2220950" y="7367752"/>
                </a:lnTo>
                <a:lnTo>
                  <a:pt x="2171789" y="7270636"/>
                </a:lnTo>
                <a:lnTo>
                  <a:pt x="2124811" y="7174649"/>
                </a:lnTo>
                <a:lnTo>
                  <a:pt x="2080031" y="7079729"/>
                </a:lnTo>
                <a:lnTo>
                  <a:pt x="2037397" y="6985813"/>
                </a:lnTo>
                <a:lnTo>
                  <a:pt x="1996922" y="6892836"/>
                </a:lnTo>
                <a:lnTo>
                  <a:pt x="1958581" y="6800748"/>
                </a:lnTo>
                <a:lnTo>
                  <a:pt x="1922348" y="6709486"/>
                </a:lnTo>
                <a:lnTo>
                  <a:pt x="1888210" y="6618973"/>
                </a:lnTo>
                <a:lnTo>
                  <a:pt x="1856155" y="6529159"/>
                </a:lnTo>
                <a:lnTo>
                  <a:pt x="1826171" y="6439979"/>
                </a:lnTo>
                <a:lnTo>
                  <a:pt x="1798231" y="6351371"/>
                </a:lnTo>
                <a:lnTo>
                  <a:pt x="1772323" y="6263271"/>
                </a:lnTo>
                <a:lnTo>
                  <a:pt x="1748434" y="6175616"/>
                </a:lnTo>
                <a:lnTo>
                  <a:pt x="1726539" y="6088354"/>
                </a:lnTo>
                <a:lnTo>
                  <a:pt x="1706626" y="6001423"/>
                </a:lnTo>
                <a:lnTo>
                  <a:pt x="1688680" y="5914745"/>
                </a:lnTo>
                <a:lnTo>
                  <a:pt x="1672691" y="5828271"/>
                </a:lnTo>
                <a:lnTo>
                  <a:pt x="1658620" y="5741936"/>
                </a:lnTo>
                <a:lnTo>
                  <a:pt x="1646478" y="5655678"/>
                </a:lnTo>
                <a:lnTo>
                  <a:pt x="1636229" y="5569445"/>
                </a:lnTo>
                <a:lnTo>
                  <a:pt x="1627860" y="5483149"/>
                </a:lnTo>
                <a:lnTo>
                  <a:pt x="1621370" y="5396763"/>
                </a:lnTo>
                <a:lnTo>
                  <a:pt x="1616722" y="5310187"/>
                </a:lnTo>
                <a:lnTo>
                  <a:pt x="1613903" y="5223395"/>
                </a:lnTo>
                <a:lnTo>
                  <a:pt x="1612912" y="5136299"/>
                </a:lnTo>
                <a:lnTo>
                  <a:pt x="1613712" y="5048847"/>
                </a:lnTo>
                <a:lnTo>
                  <a:pt x="1616303" y="4960988"/>
                </a:lnTo>
                <a:lnTo>
                  <a:pt x="1620659" y="4872634"/>
                </a:lnTo>
                <a:lnTo>
                  <a:pt x="1626755" y="4783747"/>
                </a:lnTo>
                <a:lnTo>
                  <a:pt x="1634604" y="4694263"/>
                </a:lnTo>
                <a:lnTo>
                  <a:pt x="1644154" y="4604105"/>
                </a:lnTo>
                <a:lnTo>
                  <a:pt x="1655419" y="4513211"/>
                </a:lnTo>
                <a:lnTo>
                  <a:pt x="1668360" y="4421543"/>
                </a:lnTo>
                <a:lnTo>
                  <a:pt x="1682978" y="4329011"/>
                </a:lnTo>
                <a:lnTo>
                  <a:pt x="1699247" y="4235577"/>
                </a:lnTo>
                <a:lnTo>
                  <a:pt x="1717154" y="4141165"/>
                </a:lnTo>
                <a:lnTo>
                  <a:pt x="1729638" y="4081284"/>
                </a:lnTo>
                <a:lnTo>
                  <a:pt x="1743392" y="4021607"/>
                </a:lnTo>
                <a:lnTo>
                  <a:pt x="1758378" y="3962158"/>
                </a:lnTo>
                <a:lnTo>
                  <a:pt x="1774558" y="3902938"/>
                </a:lnTo>
                <a:lnTo>
                  <a:pt x="1791893" y="3843972"/>
                </a:lnTo>
                <a:lnTo>
                  <a:pt x="1810359" y="3785273"/>
                </a:lnTo>
                <a:lnTo>
                  <a:pt x="1829892" y="3726853"/>
                </a:lnTo>
                <a:lnTo>
                  <a:pt x="1850478" y="3668725"/>
                </a:lnTo>
                <a:lnTo>
                  <a:pt x="1872068" y="3610902"/>
                </a:lnTo>
                <a:lnTo>
                  <a:pt x="1894624" y="3553396"/>
                </a:lnTo>
                <a:lnTo>
                  <a:pt x="1918119" y="3496233"/>
                </a:lnTo>
                <a:lnTo>
                  <a:pt x="1942503" y="3439414"/>
                </a:lnTo>
                <a:lnTo>
                  <a:pt x="1967750" y="3382949"/>
                </a:lnTo>
                <a:lnTo>
                  <a:pt x="1993811" y="3326879"/>
                </a:lnTo>
                <a:lnTo>
                  <a:pt x="2020658" y="3271189"/>
                </a:lnTo>
                <a:lnTo>
                  <a:pt x="2048256" y="3215906"/>
                </a:lnTo>
                <a:lnTo>
                  <a:pt x="2076551" y="3161042"/>
                </a:lnTo>
                <a:lnTo>
                  <a:pt x="2105520" y="3106610"/>
                </a:lnTo>
                <a:lnTo>
                  <a:pt x="2135124" y="3052622"/>
                </a:lnTo>
                <a:lnTo>
                  <a:pt x="2165324" y="2999105"/>
                </a:lnTo>
                <a:lnTo>
                  <a:pt x="2196071" y="2946057"/>
                </a:lnTo>
                <a:lnTo>
                  <a:pt x="2259114" y="2841434"/>
                </a:lnTo>
                <a:lnTo>
                  <a:pt x="2323935" y="2738894"/>
                </a:lnTo>
                <a:lnTo>
                  <a:pt x="2390241" y="2638526"/>
                </a:lnTo>
                <a:lnTo>
                  <a:pt x="2457729" y="2540457"/>
                </a:lnTo>
                <a:lnTo>
                  <a:pt x="2526106" y="2444788"/>
                </a:lnTo>
                <a:lnTo>
                  <a:pt x="2595054" y="2351646"/>
                </a:lnTo>
                <a:lnTo>
                  <a:pt x="2664307" y="2261133"/>
                </a:lnTo>
                <a:lnTo>
                  <a:pt x="2733535" y="2173363"/>
                </a:lnTo>
                <a:lnTo>
                  <a:pt x="2802458" y="2088438"/>
                </a:lnTo>
                <a:lnTo>
                  <a:pt x="2904604" y="1966671"/>
                </a:lnTo>
                <a:lnTo>
                  <a:pt x="3004362" y="1851952"/>
                </a:lnTo>
                <a:lnTo>
                  <a:pt x="3100730" y="1744662"/>
                </a:lnTo>
                <a:lnTo>
                  <a:pt x="3222180" y="1613852"/>
                </a:lnTo>
                <a:lnTo>
                  <a:pt x="3408692" y="1421053"/>
                </a:lnTo>
                <a:lnTo>
                  <a:pt x="3618573" y="1209802"/>
                </a:lnTo>
                <a:lnTo>
                  <a:pt x="3653866" y="1173187"/>
                </a:lnTo>
                <a:lnTo>
                  <a:pt x="3830307" y="1005649"/>
                </a:lnTo>
                <a:lnTo>
                  <a:pt x="3895229" y="940193"/>
                </a:lnTo>
                <a:lnTo>
                  <a:pt x="3940645" y="891692"/>
                </a:lnTo>
                <a:lnTo>
                  <a:pt x="3987444" y="838974"/>
                </a:lnTo>
                <a:lnTo>
                  <a:pt x="4035310" y="781723"/>
                </a:lnTo>
                <a:lnTo>
                  <a:pt x="4083951" y="719620"/>
                </a:lnTo>
                <a:lnTo>
                  <a:pt x="4108475" y="686663"/>
                </a:lnTo>
                <a:lnTo>
                  <a:pt x="4133075" y="652386"/>
                </a:lnTo>
                <a:lnTo>
                  <a:pt x="4157713" y="616737"/>
                </a:lnTo>
                <a:lnTo>
                  <a:pt x="4182364" y="579704"/>
                </a:lnTo>
                <a:lnTo>
                  <a:pt x="4206989" y="541223"/>
                </a:lnTo>
                <a:lnTo>
                  <a:pt x="4231551" y="501269"/>
                </a:lnTo>
                <a:lnTo>
                  <a:pt x="4255998" y="459803"/>
                </a:lnTo>
                <a:lnTo>
                  <a:pt x="4280306" y="416775"/>
                </a:lnTo>
                <a:lnTo>
                  <a:pt x="4304449" y="372173"/>
                </a:lnTo>
                <a:lnTo>
                  <a:pt x="4328363" y="325932"/>
                </a:lnTo>
                <a:lnTo>
                  <a:pt x="4352023" y="278041"/>
                </a:lnTo>
                <a:lnTo>
                  <a:pt x="4375404" y="228434"/>
                </a:lnTo>
                <a:lnTo>
                  <a:pt x="4398454" y="177088"/>
                </a:lnTo>
                <a:lnTo>
                  <a:pt x="4421136" y="123964"/>
                </a:lnTo>
                <a:lnTo>
                  <a:pt x="4443412" y="69037"/>
                </a:lnTo>
                <a:lnTo>
                  <a:pt x="4469714" y="0"/>
                </a:lnTo>
                <a:close/>
              </a:path>
            </a:pathLst>
          </a:custGeom>
          <a:solidFill>
            <a:srgbClr val="041D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45770" y="988465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59" y="356184"/>
                </a:lnTo>
                <a:lnTo>
                  <a:pt x="279666" y="387604"/>
                </a:lnTo>
                <a:lnTo>
                  <a:pt x="252653" y="423583"/>
                </a:lnTo>
                <a:lnTo>
                  <a:pt x="231317" y="463537"/>
                </a:lnTo>
                <a:lnTo>
                  <a:pt x="216242" y="506857"/>
                </a:lnTo>
                <a:lnTo>
                  <a:pt x="201155" y="463562"/>
                </a:lnTo>
                <a:lnTo>
                  <a:pt x="179806" y="423633"/>
                </a:lnTo>
                <a:lnTo>
                  <a:pt x="152806" y="387680"/>
                </a:lnTo>
                <a:lnTo>
                  <a:pt x="120726" y="356285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89"/>
                </a:lnTo>
                <a:lnTo>
                  <a:pt x="5740" y="344957"/>
                </a:lnTo>
                <a:lnTo>
                  <a:pt x="22009" y="390461"/>
                </a:lnTo>
                <a:lnTo>
                  <a:pt x="47548" y="430606"/>
                </a:lnTo>
                <a:lnTo>
                  <a:pt x="81026" y="464070"/>
                </a:lnTo>
                <a:lnTo>
                  <a:pt x="121183" y="489597"/>
                </a:lnTo>
                <a:lnTo>
                  <a:pt x="166687" y="505853"/>
                </a:lnTo>
                <a:lnTo>
                  <a:pt x="216268" y="511568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23"/>
                </a:lnTo>
                <a:lnTo>
                  <a:pt x="426796" y="344906"/>
                </a:lnTo>
                <a:lnTo>
                  <a:pt x="428625" y="329006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79"/>
                </a:moveTo>
                <a:lnTo>
                  <a:pt x="388772" y="162382"/>
                </a:lnTo>
                <a:lnTo>
                  <a:pt x="348322" y="182892"/>
                </a:lnTo>
                <a:lnTo>
                  <a:pt x="311759" y="209156"/>
                </a:lnTo>
                <a:lnTo>
                  <a:pt x="279666" y="240576"/>
                </a:lnTo>
                <a:lnTo>
                  <a:pt x="252653" y="276555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606"/>
                </a:lnTo>
                <a:lnTo>
                  <a:pt x="152806" y="240652"/>
                </a:lnTo>
                <a:lnTo>
                  <a:pt x="120726" y="209245"/>
                </a:lnTo>
                <a:lnTo>
                  <a:pt x="84175" y="183007"/>
                </a:lnTo>
                <a:lnTo>
                  <a:pt x="43738" y="162509"/>
                </a:lnTo>
                <a:lnTo>
                  <a:pt x="0" y="148361"/>
                </a:lnTo>
                <a:lnTo>
                  <a:pt x="5740" y="197929"/>
                </a:lnTo>
                <a:lnTo>
                  <a:pt x="22009" y="243433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83" y="342557"/>
                </a:lnTo>
                <a:lnTo>
                  <a:pt x="166687" y="358825"/>
                </a:lnTo>
                <a:lnTo>
                  <a:pt x="216268" y="364528"/>
                </a:lnTo>
                <a:lnTo>
                  <a:pt x="265849" y="358825"/>
                </a:lnTo>
                <a:lnTo>
                  <a:pt x="311365" y="342557"/>
                </a:lnTo>
                <a:lnTo>
                  <a:pt x="351510" y="317030"/>
                </a:lnTo>
                <a:lnTo>
                  <a:pt x="385000" y="283540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78"/>
                </a:lnTo>
                <a:lnTo>
                  <a:pt x="428625" y="149479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33"/>
                </a:lnTo>
                <a:lnTo>
                  <a:pt x="348322" y="34531"/>
                </a:lnTo>
                <a:lnTo>
                  <a:pt x="311759" y="60794"/>
                </a:lnTo>
                <a:lnTo>
                  <a:pt x="279666" y="92214"/>
                </a:lnTo>
                <a:lnTo>
                  <a:pt x="252653" y="128193"/>
                </a:lnTo>
                <a:lnTo>
                  <a:pt x="231317" y="168148"/>
                </a:lnTo>
                <a:lnTo>
                  <a:pt x="216242" y="211467"/>
                </a:lnTo>
                <a:lnTo>
                  <a:pt x="201155" y="168173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96"/>
                </a:lnTo>
                <a:lnTo>
                  <a:pt x="84175" y="34645"/>
                </a:lnTo>
                <a:lnTo>
                  <a:pt x="43738" y="14160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16"/>
                </a:lnTo>
                <a:lnTo>
                  <a:pt x="81026" y="168694"/>
                </a:lnTo>
                <a:lnTo>
                  <a:pt x="121183" y="194208"/>
                </a:lnTo>
                <a:lnTo>
                  <a:pt x="166687" y="210464"/>
                </a:lnTo>
                <a:lnTo>
                  <a:pt x="216268" y="216179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34"/>
                </a:lnTo>
                <a:lnTo>
                  <a:pt x="426796" y="49517"/>
                </a:lnTo>
                <a:lnTo>
                  <a:pt x="428625" y="33616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042" y="152816"/>
            <a:ext cx="742949" cy="7429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00" b="1" i="0">
                <a:solidFill>
                  <a:srgbClr val="041D5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7552772" y="957909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591"/>
                </a:lnTo>
                <a:lnTo>
                  <a:pt x="252653" y="423570"/>
                </a:lnTo>
                <a:lnTo>
                  <a:pt x="231317" y="463524"/>
                </a:lnTo>
                <a:lnTo>
                  <a:pt x="216242" y="506844"/>
                </a:lnTo>
                <a:lnTo>
                  <a:pt x="201155" y="463550"/>
                </a:lnTo>
                <a:lnTo>
                  <a:pt x="179806" y="423633"/>
                </a:lnTo>
                <a:lnTo>
                  <a:pt x="152806" y="387667"/>
                </a:lnTo>
                <a:lnTo>
                  <a:pt x="120726" y="356273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76"/>
                </a:lnTo>
                <a:lnTo>
                  <a:pt x="5740" y="344957"/>
                </a:lnTo>
                <a:lnTo>
                  <a:pt x="22009" y="390448"/>
                </a:lnTo>
                <a:lnTo>
                  <a:pt x="47548" y="430593"/>
                </a:lnTo>
                <a:lnTo>
                  <a:pt x="81026" y="464070"/>
                </a:lnTo>
                <a:lnTo>
                  <a:pt x="121183" y="489585"/>
                </a:lnTo>
                <a:lnTo>
                  <a:pt x="166687" y="505853"/>
                </a:lnTo>
                <a:lnTo>
                  <a:pt x="216255" y="511556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10"/>
                </a:lnTo>
                <a:lnTo>
                  <a:pt x="426796" y="344893"/>
                </a:lnTo>
                <a:lnTo>
                  <a:pt x="428625" y="328993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66"/>
                </a:moveTo>
                <a:lnTo>
                  <a:pt x="388772" y="162369"/>
                </a:lnTo>
                <a:lnTo>
                  <a:pt x="348322" y="182880"/>
                </a:lnTo>
                <a:lnTo>
                  <a:pt x="311746" y="209143"/>
                </a:lnTo>
                <a:lnTo>
                  <a:pt x="279666" y="240563"/>
                </a:lnTo>
                <a:lnTo>
                  <a:pt x="252653" y="276542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593"/>
                </a:lnTo>
                <a:lnTo>
                  <a:pt x="152806" y="240639"/>
                </a:lnTo>
                <a:lnTo>
                  <a:pt x="120726" y="209245"/>
                </a:lnTo>
                <a:lnTo>
                  <a:pt x="84175" y="182994"/>
                </a:lnTo>
                <a:lnTo>
                  <a:pt x="43738" y="162496"/>
                </a:lnTo>
                <a:lnTo>
                  <a:pt x="0" y="148348"/>
                </a:lnTo>
                <a:lnTo>
                  <a:pt x="5740" y="197916"/>
                </a:lnTo>
                <a:lnTo>
                  <a:pt x="22009" y="243420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83" y="342557"/>
                </a:lnTo>
                <a:lnTo>
                  <a:pt x="166687" y="358813"/>
                </a:lnTo>
                <a:lnTo>
                  <a:pt x="216255" y="364528"/>
                </a:lnTo>
                <a:lnTo>
                  <a:pt x="265849" y="358813"/>
                </a:lnTo>
                <a:lnTo>
                  <a:pt x="311365" y="342544"/>
                </a:lnTo>
                <a:lnTo>
                  <a:pt x="351510" y="317017"/>
                </a:lnTo>
                <a:lnTo>
                  <a:pt x="385000" y="283527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66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20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02"/>
                </a:lnTo>
                <a:lnTo>
                  <a:pt x="252653" y="128193"/>
                </a:lnTo>
                <a:lnTo>
                  <a:pt x="231317" y="168135"/>
                </a:lnTo>
                <a:lnTo>
                  <a:pt x="216242" y="211455"/>
                </a:lnTo>
                <a:lnTo>
                  <a:pt x="201155" y="168160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83"/>
                </a:lnTo>
                <a:lnTo>
                  <a:pt x="84175" y="34645"/>
                </a:lnTo>
                <a:lnTo>
                  <a:pt x="43738" y="14147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04"/>
                </a:lnTo>
                <a:lnTo>
                  <a:pt x="81026" y="168681"/>
                </a:lnTo>
                <a:lnTo>
                  <a:pt x="121183" y="194195"/>
                </a:lnTo>
                <a:lnTo>
                  <a:pt x="166687" y="210464"/>
                </a:lnTo>
                <a:lnTo>
                  <a:pt x="216255" y="216166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21"/>
                </a:lnTo>
                <a:lnTo>
                  <a:pt x="426796" y="49504"/>
                </a:lnTo>
                <a:lnTo>
                  <a:pt x="428625" y="33604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396043" y="122253"/>
            <a:ext cx="742949" cy="7429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8472" y="305775"/>
            <a:ext cx="17571055" cy="1266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00" b="1" i="0">
                <a:solidFill>
                  <a:srgbClr val="041D5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74812" y="1597555"/>
            <a:ext cx="14738375" cy="5704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903970" cy="10289540"/>
            <a:chOff x="0" y="0"/>
            <a:chExt cx="8903970" cy="10289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790076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37171" y="1570"/>
              <a:ext cx="5066665" cy="10288270"/>
            </a:xfrm>
            <a:custGeom>
              <a:avLst/>
              <a:gdLst/>
              <a:ahLst/>
              <a:cxnLst/>
              <a:rect l="l" t="t" r="r" b="b"/>
              <a:pathLst>
                <a:path w="5066665" h="10288270">
                  <a:moveTo>
                    <a:pt x="4713451" y="2160825"/>
                  </a:moveTo>
                  <a:lnTo>
                    <a:pt x="5063049" y="4056602"/>
                  </a:lnTo>
                  <a:lnTo>
                    <a:pt x="5037779" y="4339751"/>
                  </a:lnTo>
                  <a:lnTo>
                    <a:pt x="5020922" y="4388400"/>
                  </a:lnTo>
                  <a:lnTo>
                    <a:pt x="5007551" y="4525983"/>
                  </a:lnTo>
                  <a:lnTo>
                    <a:pt x="4990515" y="4573661"/>
                  </a:lnTo>
                  <a:lnTo>
                    <a:pt x="4981287" y="4663679"/>
                  </a:lnTo>
                  <a:lnTo>
                    <a:pt x="4964116" y="4710624"/>
                  </a:lnTo>
                  <a:lnTo>
                    <a:pt x="4959389" y="4755022"/>
                  </a:lnTo>
                  <a:lnTo>
                    <a:pt x="4942127" y="4801477"/>
                  </a:lnTo>
                  <a:lnTo>
                    <a:pt x="4937310" y="4845384"/>
                  </a:lnTo>
                  <a:lnTo>
                    <a:pt x="4919958" y="4891348"/>
                  </a:lnTo>
                  <a:lnTo>
                    <a:pt x="4915050" y="4934762"/>
                  </a:lnTo>
                  <a:lnTo>
                    <a:pt x="4862584" y="5070436"/>
                  </a:lnTo>
                  <a:lnTo>
                    <a:pt x="4857494" y="5112862"/>
                  </a:lnTo>
                  <a:lnTo>
                    <a:pt x="4786717" y="5289298"/>
                  </a:lnTo>
                  <a:lnTo>
                    <a:pt x="4715205" y="5461746"/>
                  </a:lnTo>
                  <a:lnTo>
                    <a:pt x="4642953" y="5630183"/>
                  </a:lnTo>
                  <a:lnTo>
                    <a:pt x="4612285" y="5673966"/>
                  </a:lnTo>
                  <a:lnTo>
                    <a:pt x="4557469" y="5796891"/>
                  </a:lnTo>
                  <a:lnTo>
                    <a:pt x="4526614" y="5839662"/>
                  </a:lnTo>
                  <a:lnTo>
                    <a:pt x="4508201" y="5879877"/>
                  </a:lnTo>
                  <a:lnTo>
                    <a:pt x="4477253" y="5922141"/>
                  </a:lnTo>
                  <a:lnTo>
                    <a:pt x="4458747" y="5961847"/>
                  </a:lnTo>
                  <a:lnTo>
                    <a:pt x="4427704" y="6003601"/>
                  </a:lnTo>
                  <a:lnTo>
                    <a:pt x="4408305" y="6038468"/>
                  </a:lnTo>
                  <a:lnTo>
                    <a:pt x="4389028" y="6073990"/>
                  </a:lnTo>
                  <a:lnTo>
                    <a:pt x="4369868" y="6110154"/>
                  </a:lnTo>
                  <a:lnTo>
                    <a:pt x="4350824" y="6146943"/>
                  </a:lnTo>
                  <a:lnTo>
                    <a:pt x="4319404" y="6186647"/>
                  </a:lnTo>
                  <a:lnTo>
                    <a:pt x="4300582" y="6224643"/>
                  </a:lnTo>
                  <a:lnTo>
                    <a:pt x="4269378" y="6265523"/>
                  </a:lnTo>
                  <a:lnTo>
                    <a:pt x="4250768" y="6304665"/>
                  </a:lnTo>
                  <a:lnTo>
                    <a:pt x="4232260" y="6344358"/>
                  </a:lnTo>
                  <a:lnTo>
                    <a:pt x="4201360" y="6386889"/>
                  </a:lnTo>
                  <a:lnTo>
                    <a:pt x="4170557" y="6429940"/>
                  </a:lnTo>
                  <a:lnTo>
                    <a:pt x="4152336" y="6471192"/>
                  </a:lnTo>
                  <a:lnTo>
                    <a:pt x="4121716" y="6515238"/>
                  </a:lnTo>
                  <a:lnTo>
                    <a:pt x="4103673" y="6557455"/>
                  </a:lnTo>
                  <a:lnTo>
                    <a:pt x="4073225" y="6602435"/>
                  </a:lnTo>
                  <a:lnTo>
                    <a:pt x="4042860" y="6647859"/>
                  </a:lnTo>
                  <a:lnTo>
                    <a:pt x="4025062" y="6691410"/>
                  </a:lnTo>
                  <a:lnTo>
                    <a:pt x="3994852" y="6737678"/>
                  </a:lnTo>
                  <a:lnTo>
                    <a:pt x="3934650" y="6831395"/>
                  </a:lnTo>
                  <a:lnTo>
                    <a:pt x="3917141" y="6876511"/>
                  </a:lnTo>
                  <a:lnTo>
                    <a:pt x="3857338" y="6972396"/>
                  </a:lnTo>
                  <a:lnTo>
                    <a:pt x="3797774" y="7069573"/>
                  </a:lnTo>
                  <a:lnTo>
                    <a:pt x="3780564" y="7116306"/>
                  </a:lnTo>
                  <a:lnTo>
                    <a:pt x="3721315" y="7215197"/>
                  </a:lnTo>
                  <a:lnTo>
                    <a:pt x="3603344" y="7415830"/>
                  </a:lnTo>
                  <a:lnTo>
                    <a:pt x="3427367" y="7722092"/>
                  </a:lnTo>
                  <a:lnTo>
                    <a:pt x="3410605" y="7771258"/>
                  </a:lnTo>
                  <a:lnTo>
                    <a:pt x="3147685" y="8236320"/>
                  </a:lnTo>
                  <a:lnTo>
                    <a:pt x="3130948" y="8285618"/>
                  </a:lnTo>
                  <a:lnTo>
                    <a:pt x="2984564" y="8542266"/>
                  </a:lnTo>
                  <a:lnTo>
                    <a:pt x="2967707" y="8590916"/>
                  </a:lnTo>
                  <a:lnTo>
                    <a:pt x="2908923" y="8692325"/>
                  </a:lnTo>
                  <a:lnTo>
                    <a:pt x="2891969" y="8740446"/>
                  </a:lnTo>
                  <a:lnTo>
                    <a:pt x="2832965" y="8840662"/>
                  </a:lnTo>
                  <a:lnTo>
                    <a:pt x="2815888" y="8888120"/>
                  </a:lnTo>
                  <a:lnTo>
                    <a:pt x="2786276" y="8937629"/>
                  </a:lnTo>
                  <a:lnTo>
                    <a:pt x="2769103" y="8984568"/>
                  </a:lnTo>
                  <a:lnTo>
                    <a:pt x="2709621" y="9082192"/>
                  </a:lnTo>
                  <a:lnTo>
                    <a:pt x="2674887" y="9173960"/>
                  </a:lnTo>
                  <a:lnTo>
                    <a:pt x="2644938" y="9221642"/>
                  </a:lnTo>
                  <a:lnTo>
                    <a:pt x="2609817" y="9311310"/>
                  </a:lnTo>
                  <a:lnTo>
                    <a:pt x="2579661" y="9357873"/>
                  </a:lnTo>
                  <a:lnTo>
                    <a:pt x="2544103" y="9445169"/>
                  </a:lnTo>
                  <a:lnTo>
                    <a:pt x="2508225" y="9530731"/>
                  </a:lnTo>
                  <a:lnTo>
                    <a:pt x="2477669" y="9575128"/>
                  </a:lnTo>
                  <a:lnTo>
                    <a:pt x="2459515" y="9616743"/>
                  </a:lnTo>
                  <a:lnTo>
                    <a:pt x="2422931" y="9698476"/>
                  </a:lnTo>
                  <a:lnTo>
                    <a:pt x="2416985" y="9736261"/>
                  </a:lnTo>
                  <a:lnTo>
                    <a:pt x="2398450" y="9775810"/>
                  </a:lnTo>
                  <a:lnTo>
                    <a:pt x="2379812" y="9814805"/>
                  </a:lnTo>
                  <a:lnTo>
                    <a:pt x="2361070" y="9853230"/>
                  </a:lnTo>
                  <a:lnTo>
                    <a:pt x="2354709" y="9888768"/>
                  </a:lnTo>
                  <a:lnTo>
                    <a:pt x="2335749" y="9926009"/>
                  </a:lnTo>
                  <a:lnTo>
                    <a:pt x="2316675" y="9962635"/>
                  </a:lnTo>
                  <a:lnTo>
                    <a:pt x="2309974" y="9996328"/>
                  </a:lnTo>
                  <a:lnTo>
                    <a:pt x="2290664" y="10031679"/>
                  </a:lnTo>
                  <a:lnTo>
                    <a:pt x="2276657" y="10095778"/>
                  </a:lnTo>
                  <a:lnTo>
                    <a:pt x="2256974" y="10129103"/>
                  </a:lnTo>
                  <a:lnTo>
                    <a:pt x="2249650" y="10159419"/>
                  </a:lnTo>
                  <a:lnTo>
                    <a:pt x="2242194" y="10189015"/>
                  </a:lnTo>
                  <a:lnTo>
                    <a:pt x="2234602" y="10217874"/>
                  </a:lnTo>
                  <a:lnTo>
                    <a:pt x="2216616" y="10260401"/>
                  </a:lnTo>
                  <a:lnTo>
                    <a:pt x="2208731" y="10287673"/>
                  </a:lnTo>
                  <a:lnTo>
                    <a:pt x="0" y="10285429"/>
                  </a:lnTo>
                  <a:lnTo>
                    <a:pt x="19204" y="10249511"/>
                  </a:lnTo>
                  <a:lnTo>
                    <a:pt x="169313" y="10013061"/>
                  </a:lnTo>
                  <a:lnTo>
                    <a:pt x="211792" y="9963295"/>
                  </a:lnTo>
                  <a:lnTo>
                    <a:pt x="331650" y="9772893"/>
                  </a:lnTo>
                  <a:lnTo>
                    <a:pt x="374079" y="9722857"/>
                  </a:lnTo>
                  <a:lnTo>
                    <a:pt x="433931" y="9627237"/>
                  </a:lnTo>
                  <a:lnTo>
                    <a:pt x="476333" y="9577050"/>
                  </a:lnTo>
                  <a:lnTo>
                    <a:pt x="536130" y="9481136"/>
                  </a:lnTo>
                  <a:lnTo>
                    <a:pt x="578505" y="9430806"/>
                  </a:lnTo>
                  <a:lnTo>
                    <a:pt x="638251" y="9334614"/>
                  </a:lnTo>
                  <a:lnTo>
                    <a:pt x="680602" y="9284148"/>
                  </a:lnTo>
                  <a:lnTo>
                    <a:pt x="710454" y="9235941"/>
                  </a:lnTo>
                  <a:lnTo>
                    <a:pt x="752789" y="9185390"/>
                  </a:lnTo>
                  <a:lnTo>
                    <a:pt x="782626" y="9137100"/>
                  </a:lnTo>
                  <a:lnTo>
                    <a:pt x="824945" y="9086466"/>
                  </a:lnTo>
                  <a:lnTo>
                    <a:pt x="854768" y="9038095"/>
                  </a:lnTo>
                  <a:lnTo>
                    <a:pt x="897072" y="8987382"/>
                  </a:lnTo>
                  <a:lnTo>
                    <a:pt x="926881" y="8938935"/>
                  </a:lnTo>
                  <a:lnTo>
                    <a:pt x="1011456" y="8837323"/>
                  </a:lnTo>
                  <a:lnTo>
                    <a:pt x="1041244" y="8788767"/>
                  </a:lnTo>
                  <a:lnTo>
                    <a:pt x="1125780" y="8686946"/>
                  </a:lnTo>
                  <a:lnTo>
                    <a:pt x="1155550" y="8638289"/>
                  </a:lnTo>
                  <a:lnTo>
                    <a:pt x="1240050" y="8536274"/>
                  </a:lnTo>
                  <a:lnTo>
                    <a:pt x="1269803" y="8487524"/>
                  </a:lnTo>
                  <a:lnTo>
                    <a:pt x="1438719" y="8283029"/>
                  </a:lnTo>
                  <a:lnTo>
                    <a:pt x="1468446" y="8234143"/>
                  </a:lnTo>
                  <a:lnTo>
                    <a:pt x="1552866" y="8131690"/>
                  </a:lnTo>
                  <a:lnTo>
                    <a:pt x="1604789" y="8063105"/>
                  </a:lnTo>
                  <a:lnTo>
                    <a:pt x="1669336" y="7992949"/>
                  </a:lnTo>
                  <a:lnTo>
                    <a:pt x="1721527" y="7925818"/>
                  </a:lnTo>
                  <a:lnTo>
                    <a:pt x="1773850" y="7859398"/>
                  </a:lnTo>
                  <a:lnTo>
                    <a:pt x="1826301" y="7793680"/>
                  </a:lnTo>
                  <a:lnTo>
                    <a:pt x="1878881" y="7728655"/>
                  </a:lnTo>
                  <a:lnTo>
                    <a:pt x="1919097" y="7666615"/>
                  </a:lnTo>
                  <a:lnTo>
                    <a:pt x="1971926" y="7602946"/>
                  </a:lnTo>
                  <a:lnTo>
                    <a:pt x="2024878" y="7539939"/>
                  </a:lnTo>
                  <a:lnTo>
                    <a:pt x="2077950" y="7477586"/>
                  </a:lnTo>
                  <a:lnTo>
                    <a:pt x="2118652" y="7418179"/>
                  </a:lnTo>
                  <a:lnTo>
                    <a:pt x="2171959" y="7357104"/>
                  </a:lnTo>
                  <a:lnTo>
                    <a:pt x="2212893" y="7298956"/>
                  </a:lnTo>
                  <a:lnTo>
                    <a:pt x="2266429" y="7239119"/>
                  </a:lnTo>
                  <a:lnTo>
                    <a:pt x="2307588" y="7182191"/>
                  </a:lnTo>
                  <a:lnTo>
                    <a:pt x="2348856" y="7125857"/>
                  </a:lnTo>
                  <a:lnTo>
                    <a:pt x="2390232" y="7070109"/>
                  </a:lnTo>
                  <a:lnTo>
                    <a:pt x="2431714" y="7014936"/>
                  </a:lnTo>
                  <a:lnTo>
                    <a:pt x="2473301" y="6960329"/>
                  </a:lnTo>
                  <a:lnTo>
                    <a:pt x="2514990" y="6906279"/>
                  </a:lnTo>
                  <a:lnTo>
                    <a:pt x="2556780" y="6852775"/>
                  </a:lnTo>
                  <a:lnTo>
                    <a:pt x="2598669" y="6799808"/>
                  </a:lnTo>
                  <a:lnTo>
                    <a:pt x="2640655" y="6747367"/>
                  </a:lnTo>
                  <a:lnTo>
                    <a:pt x="2682736" y="6695444"/>
                  </a:lnTo>
                  <a:lnTo>
                    <a:pt x="2724911" y="6644029"/>
                  </a:lnTo>
                  <a:lnTo>
                    <a:pt x="2754689" y="6595415"/>
                  </a:lnTo>
                  <a:lnTo>
                    <a:pt x="2797046" y="6544985"/>
                  </a:lnTo>
                  <a:lnTo>
                    <a:pt x="2827001" y="6497337"/>
                  </a:lnTo>
                  <a:lnTo>
                    <a:pt x="2869533" y="6447855"/>
                  </a:lnTo>
                  <a:lnTo>
                    <a:pt x="2899660" y="6401134"/>
                  </a:lnTo>
                  <a:lnTo>
                    <a:pt x="2942359" y="6352560"/>
                  </a:lnTo>
                  <a:lnTo>
                    <a:pt x="2972649" y="6306729"/>
                  </a:lnTo>
                  <a:lnTo>
                    <a:pt x="3003019" y="6261327"/>
                  </a:lnTo>
                  <a:lnTo>
                    <a:pt x="3045956" y="6214042"/>
                  </a:lnTo>
                  <a:lnTo>
                    <a:pt x="3076479" y="6169470"/>
                  </a:lnTo>
                  <a:lnTo>
                    <a:pt x="3107076" y="6125299"/>
                  </a:lnTo>
                  <a:lnTo>
                    <a:pt x="3137745" y="6081519"/>
                  </a:lnTo>
                  <a:lnTo>
                    <a:pt x="3168484" y="6038120"/>
                  </a:lnTo>
                  <a:lnTo>
                    <a:pt x="3199292" y="5995093"/>
                  </a:lnTo>
                  <a:lnTo>
                    <a:pt x="3230166" y="5952427"/>
                  </a:lnTo>
                  <a:lnTo>
                    <a:pt x="3261106" y="5910113"/>
                  </a:lnTo>
                  <a:lnTo>
                    <a:pt x="3279619" y="5870445"/>
                  </a:lnTo>
                  <a:lnTo>
                    <a:pt x="3310683" y="5828806"/>
                  </a:lnTo>
                  <a:lnTo>
                    <a:pt x="3341806" y="5787489"/>
                  </a:lnTo>
                  <a:lnTo>
                    <a:pt x="3360498" y="5748789"/>
                  </a:lnTo>
                  <a:lnTo>
                    <a:pt x="3423026" y="5667683"/>
                  </a:lnTo>
                  <a:lnTo>
                    <a:pt x="3441880" y="5629864"/>
                  </a:lnTo>
                  <a:lnTo>
                    <a:pt x="3473274" y="5590016"/>
                  </a:lnTo>
                  <a:lnTo>
                    <a:pt x="3511228" y="5515709"/>
                  </a:lnTo>
                  <a:lnTo>
                    <a:pt x="3542763" y="5476625"/>
                  </a:lnTo>
                  <a:lnTo>
                    <a:pt x="3600152" y="5367655"/>
                  </a:lnTo>
                  <a:lnTo>
                    <a:pt x="3631850" y="5329453"/>
                  </a:lnTo>
                  <a:lnTo>
                    <a:pt x="3709027" y="5187726"/>
                  </a:lnTo>
                  <a:lnTo>
                    <a:pt x="3747798" y="5117847"/>
                  </a:lnTo>
                  <a:lnTo>
                    <a:pt x="3754732" y="5085422"/>
                  </a:lnTo>
                  <a:lnTo>
                    <a:pt x="3832647" y="4947695"/>
                  </a:lnTo>
                  <a:lnTo>
                    <a:pt x="3839683" y="4915815"/>
                  </a:lnTo>
                  <a:lnTo>
                    <a:pt x="3878774" y="4847676"/>
                  </a:lnTo>
                  <a:lnTo>
                    <a:pt x="3885847" y="4816005"/>
                  </a:lnTo>
                  <a:lnTo>
                    <a:pt x="3905420" y="4782082"/>
                  </a:lnTo>
                  <a:lnTo>
                    <a:pt x="3912511" y="4750502"/>
                  </a:lnTo>
                  <a:lnTo>
                    <a:pt x="3932096" y="4716651"/>
                  </a:lnTo>
                  <a:lnTo>
                    <a:pt x="3939196" y="4685123"/>
                  </a:lnTo>
                  <a:lnTo>
                    <a:pt x="3958788" y="4651304"/>
                  </a:lnTo>
                  <a:lnTo>
                    <a:pt x="3972992" y="4588269"/>
                  </a:lnTo>
                  <a:lnTo>
                    <a:pt x="3992580" y="4554426"/>
                  </a:lnTo>
                  <a:lnTo>
                    <a:pt x="4013836" y="4459605"/>
                  </a:lnTo>
                  <a:lnTo>
                    <a:pt x="4033393" y="4425595"/>
                  </a:lnTo>
                  <a:lnTo>
                    <a:pt x="4103096" y="4103279"/>
                  </a:lnTo>
                  <a:lnTo>
                    <a:pt x="4143586" y="3902665"/>
                  </a:lnTo>
                  <a:lnTo>
                    <a:pt x="4137712" y="3870813"/>
                  </a:lnTo>
                  <a:lnTo>
                    <a:pt x="4144285" y="3836426"/>
                  </a:lnTo>
                  <a:lnTo>
                    <a:pt x="4168370" y="3546853"/>
                  </a:lnTo>
                  <a:lnTo>
                    <a:pt x="4159741" y="3500062"/>
                  </a:lnTo>
                  <a:lnTo>
                    <a:pt x="4163563" y="3450757"/>
                  </a:lnTo>
                  <a:lnTo>
                    <a:pt x="4154859" y="3403557"/>
                  </a:lnTo>
                  <a:lnTo>
                    <a:pt x="4158609" y="3353863"/>
                  </a:lnTo>
                  <a:lnTo>
                    <a:pt x="4141034" y="3258556"/>
                  </a:lnTo>
                  <a:lnTo>
                    <a:pt x="4144691" y="3208357"/>
                  </a:lnTo>
                  <a:lnTo>
                    <a:pt x="3689291" y="738846"/>
                  </a:lnTo>
                  <a:lnTo>
                    <a:pt x="3719334" y="761701"/>
                  </a:lnTo>
                  <a:lnTo>
                    <a:pt x="4046297" y="1134132"/>
                  </a:lnTo>
                  <a:lnTo>
                    <a:pt x="4210699" y="1325342"/>
                  </a:lnTo>
                  <a:lnTo>
                    <a:pt x="4231171" y="1366327"/>
                  </a:lnTo>
                  <a:lnTo>
                    <a:pt x="4297179" y="1444152"/>
                  </a:lnTo>
                  <a:lnTo>
                    <a:pt x="4317737" y="1485603"/>
                  </a:lnTo>
                  <a:lnTo>
                    <a:pt x="4383921" y="1564382"/>
                  </a:lnTo>
                  <a:lnTo>
                    <a:pt x="4404569" y="1606321"/>
                  </a:lnTo>
                  <a:lnTo>
                    <a:pt x="4437738" y="1646125"/>
                  </a:lnTo>
                  <a:lnTo>
                    <a:pt x="4479190" y="1730853"/>
                  </a:lnTo>
                  <a:lnTo>
                    <a:pt x="4512455" y="1771176"/>
                  </a:lnTo>
                  <a:lnTo>
                    <a:pt x="4574978" y="1900133"/>
                  </a:lnTo>
                  <a:lnTo>
                    <a:pt x="4608376" y="1941183"/>
                  </a:lnTo>
                  <a:lnTo>
                    <a:pt x="4713451" y="2160825"/>
                  </a:lnTo>
                  <a:close/>
                </a:path>
                <a:path w="5066665" h="10288270">
                  <a:moveTo>
                    <a:pt x="3689291" y="738846"/>
                  </a:moveTo>
                  <a:lnTo>
                    <a:pt x="4073210" y="2820735"/>
                  </a:lnTo>
                  <a:lnTo>
                    <a:pt x="4051711" y="2774185"/>
                  </a:lnTo>
                  <a:lnTo>
                    <a:pt x="4033665" y="2676323"/>
                  </a:lnTo>
                  <a:lnTo>
                    <a:pt x="4012142" y="2629640"/>
                  </a:lnTo>
                  <a:lnTo>
                    <a:pt x="4003104" y="2580630"/>
                  </a:lnTo>
                  <a:lnTo>
                    <a:pt x="3981574" y="2533910"/>
                  </a:lnTo>
                  <a:lnTo>
                    <a:pt x="3972534" y="2484883"/>
                  </a:lnTo>
                  <a:lnTo>
                    <a:pt x="3951005" y="2438168"/>
                  </a:lnTo>
                  <a:lnTo>
                    <a:pt x="3941969" y="2389168"/>
                  </a:lnTo>
                  <a:lnTo>
                    <a:pt x="3855938" y="2202765"/>
                  </a:lnTo>
                  <a:lnTo>
                    <a:pt x="3846947" y="2154010"/>
                  </a:lnTo>
                  <a:lnTo>
                    <a:pt x="3761192" y="1969106"/>
                  </a:lnTo>
                  <a:lnTo>
                    <a:pt x="3727316" y="1925461"/>
                  </a:lnTo>
                  <a:lnTo>
                    <a:pt x="3620782" y="1697909"/>
                  </a:lnTo>
                  <a:lnTo>
                    <a:pt x="3587080" y="1655212"/>
                  </a:lnTo>
                  <a:lnTo>
                    <a:pt x="3544764" y="1565804"/>
                  </a:lnTo>
                  <a:lnTo>
                    <a:pt x="3511175" y="1523720"/>
                  </a:lnTo>
                  <a:lnTo>
                    <a:pt x="3490118" y="1479558"/>
                  </a:lnTo>
                  <a:lnTo>
                    <a:pt x="3456614" y="1437935"/>
                  </a:lnTo>
                  <a:lnTo>
                    <a:pt x="3435645" y="1394255"/>
                  </a:lnTo>
                  <a:lnTo>
                    <a:pt x="3402233" y="1353135"/>
                  </a:lnTo>
                  <a:lnTo>
                    <a:pt x="3381361" y="1309978"/>
                  </a:lnTo>
                  <a:lnTo>
                    <a:pt x="3348050" y="1269401"/>
                  </a:lnTo>
                  <a:lnTo>
                    <a:pt x="3327281" y="1226808"/>
                  </a:lnTo>
                  <a:lnTo>
                    <a:pt x="3260932" y="1147133"/>
                  </a:lnTo>
                  <a:lnTo>
                    <a:pt x="3240334" y="1105465"/>
                  </a:lnTo>
                  <a:lnTo>
                    <a:pt x="3174343" y="1027733"/>
                  </a:lnTo>
                  <a:lnTo>
                    <a:pt x="3153932" y="987083"/>
                  </a:lnTo>
                  <a:lnTo>
                    <a:pt x="3055639" y="874243"/>
                  </a:lnTo>
                  <a:lnTo>
                    <a:pt x="3035505" y="835095"/>
                  </a:lnTo>
                  <a:lnTo>
                    <a:pt x="3002957" y="798652"/>
                  </a:lnTo>
                  <a:lnTo>
                    <a:pt x="2905774" y="691834"/>
                  </a:lnTo>
                  <a:lnTo>
                    <a:pt x="2886030" y="654797"/>
                  </a:lnTo>
                  <a:lnTo>
                    <a:pt x="2853880" y="620516"/>
                  </a:lnTo>
                  <a:lnTo>
                    <a:pt x="2756493" y="512594"/>
                  </a:lnTo>
                  <a:lnTo>
                    <a:pt x="2332636" y="34909"/>
                  </a:lnTo>
                  <a:lnTo>
                    <a:pt x="2300433" y="342"/>
                  </a:lnTo>
                  <a:lnTo>
                    <a:pt x="2920249" y="0"/>
                  </a:lnTo>
                  <a:lnTo>
                    <a:pt x="3060755" y="131658"/>
                  </a:lnTo>
                  <a:lnTo>
                    <a:pt x="3105540" y="164425"/>
                  </a:lnTo>
                  <a:lnTo>
                    <a:pt x="3170169" y="234774"/>
                  </a:lnTo>
                  <a:lnTo>
                    <a:pt x="3214994" y="267755"/>
                  </a:lnTo>
                  <a:lnTo>
                    <a:pt x="3279707" y="338555"/>
                  </a:lnTo>
                  <a:lnTo>
                    <a:pt x="3324575" y="371773"/>
                  </a:lnTo>
                  <a:lnTo>
                    <a:pt x="3421806" y="478851"/>
                  </a:lnTo>
                  <a:lnTo>
                    <a:pt x="3466738" y="512420"/>
                  </a:lnTo>
                  <a:lnTo>
                    <a:pt x="3531678" y="584450"/>
                  </a:lnTo>
                  <a:lnTo>
                    <a:pt x="3576664" y="618310"/>
                  </a:lnTo>
                  <a:lnTo>
                    <a:pt x="3674270" y="727419"/>
                  </a:lnTo>
                  <a:lnTo>
                    <a:pt x="3689291" y="738846"/>
                  </a:lnTo>
                  <a:close/>
                </a:path>
                <a:path w="5066665" h="10288270">
                  <a:moveTo>
                    <a:pt x="4789380" y="2362479"/>
                  </a:moveTo>
                  <a:lnTo>
                    <a:pt x="5066520" y="3865335"/>
                  </a:lnTo>
                  <a:lnTo>
                    <a:pt x="5054616" y="4010872"/>
                  </a:lnTo>
                  <a:lnTo>
                    <a:pt x="4722086" y="2207650"/>
                  </a:lnTo>
                  <a:lnTo>
                    <a:pt x="4789380" y="2362479"/>
                  </a:lnTo>
                  <a:close/>
                </a:path>
                <a:path w="5066665" h="10288270">
                  <a:moveTo>
                    <a:pt x="4843806" y="2517558"/>
                  </a:moveTo>
                  <a:lnTo>
                    <a:pt x="5065539" y="3719954"/>
                  </a:lnTo>
                  <a:lnTo>
                    <a:pt x="5057910" y="3818648"/>
                  </a:lnTo>
                  <a:lnTo>
                    <a:pt x="4799238" y="2415936"/>
                  </a:lnTo>
                  <a:lnTo>
                    <a:pt x="4843806" y="2517558"/>
                  </a:lnTo>
                  <a:close/>
                </a:path>
                <a:path w="5066665" h="10288270">
                  <a:moveTo>
                    <a:pt x="4875716" y="2620565"/>
                  </a:moveTo>
                  <a:lnTo>
                    <a:pt x="5060502" y="3622612"/>
                  </a:lnTo>
                  <a:lnTo>
                    <a:pt x="5056797" y="3672553"/>
                  </a:lnTo>
                  <a:lnTo>
                    <a:pt x="4853537" y="2570328"/>
                  </a:lnTo>
                  <a:lnTo>
                    <a:pt x="4875716" y="2620565"/>
                  </a:lnTo>
                  <a:close/>
                </a:path>
                <a:path w="5066665" h="10288270">
                  <a:moveTo>
                    <a:pt x="4907456" y="2722652"/>
                  </a:moveTo>
                  <a:lnTo>
                    <a:pt x="5055291" y="3524323"/>
                  </a:lnTo>
                  <a:lnTo>
                    <a:pt x="5051673" y="3574738"/>
                  </a:lnTo>
                  <a:lnTo>
                    <a:pt x="4885362" y="2672875"/>
                  </a:lnTo>
                  <a:lnTo>
                    <a:pt x="4907456" y="2722652"/>
                  </a:lnTo>
                  <a:close/>
                </a:path>
                <a:path w="5066665" h="10288270">
                  <a:moveTo>
                    <a:pt x="4948502" y="2875204"/>
                  </a:moveTo>
                  <a:lnTo>
                    <a:pt x="5040903" y="3376270"/>
                  </a:lnTo>
                  <a:lnTo>
                    <a:pt x="5037416" y="3427392"/>
                  </a:lnTo>
                  <a:lnTo>
                    <a:pt x="4926536" y="2826120"/>
                  </a:lnTo>
                  <a:lnTo>
                    <a:pt x="4948502" y="2875204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87368" y="0"/>
              <a:ext cx="4131945" cy="10287000"/>
            </a:xfrm>
            <a:custGeom>
              <a:avLst/>
              <a:gdLst/>
              <a:ahLst/>
              <a:cxnLst/>
              <a:rect l="l" t="t" r="r" b="b"/>
              <a:pathLst>
                <a:path w="4131945" h="10287000">
                  <a:moveTo>
                    <a:pt x="3682835" y="3689058"/>
                  </a:moveTo>
                  <a:lnTo>
                    <a:pt x="3681793" y="3619601"/>
                  </a:lnTo>
                  <a:lnTo>
                    <a:pt x="3678796" y="3549777"/>
                  </a:lnTo>
                  <a:lnTo>
                    <a:pt x="3673843" y="3479533"/>
                  </a:lnTo>
                  <a:lnTo>
                    <a:pt x="3666934" y="3408807"/>
                  </a:lnTo>
                  <a:lnTo>
                    <a:pt x="3658095" y="3337509"/>
                  </a:lnTo>
                  <a:lnTo>
                    <a:pt x="3647313" y="3265589"/>
                  </a:lnTo>
                  <a:lnTo>
                    <a:pt x="3634587" y="3192970"/>
                  </a:lnTo>
                  <a:lnTo>
                    <a:pt x="3619944" y="3119602"/>
                  </a:lnTo>
                  <a:lnTo>
                    <a:pt x="3603396" y="3045396"/>
                  </a:lnTo>
                  <a:lnTo>
                    <a:pt x="3584918" y="2970301"/>
                  </a:lnTo>
                  <a:lnTo>
                    <a:pt x="3553828" y="2853969"/>
                  </a:lnTo>
                  <a:lnTo>
                    <a:pt x="3521468" y="2741663"/>
                  </a:lnTo>
                  <a:lnTo>
                    <a:pt x="3487851" y="2633205"/>
                  </a:lnTo>
                  <a:lnTo>
                    <a:pt x="3452977" y="2528417"/>
                  </a:lnTo>
                  <a:lnTo>
                    <a:pt x="3416858" y="2427122"/>
                  </a:lnTo>
                  <a:lnTo>
                    <a:pt x="3379495" y="2329129"/>
                  </a:lnTo>
                  <a:lnTo>
                    <a:pt x="3340912" y="2234260"/>
                  </a:lnTo>
                  <a:lnTo>
                    <a:pt x="3301098" y="2142337"/>
                  </a:lnTo>
                  <a:lnTo>
                    <a:pt x="3260090" y="2053158"/>
                  </a:lnTo>
                  <a:lnTo>
                    <a:pt x="3217862" y="1966556"/>
                  </a:lnTo>
                  <a:lnTo>
                    <a:pt x="3174441" y="1882343"/>
                  </a:lnTo>
                  <a:lnTo>
                    <a:pt x="3129838" y="1800339"/>
                  </a:lnTo>
                  <a:lnTo>
                    <a:pt x="3084055" y="1720367"/>
                  </a:lnTo>
                  <a:lnTo>
                    <a:pt x="3037103" y="1642224"/>
                  </a:lnTo>
                  <a:lnTo>
                    <a:pt x="2988995" y="1565744"/>
                  </a:lnTo>
                  <a:lnTo>
                    <a:pt x="2939732" y="1490751"/>
                  </a:lnTo>
                  <a:lnTo>
                    <a:pt x="2889313" y="1417040"/>
                  </a:lnTo>
                  <a:lnTo>
                    <a:pt x="2837764" y="1344447"/>
                  </a:lnTo>
                  <a:lnTo>
                    <a:pt x="2785097" y="1272781"/>
                  </a:lnTo>
                  <a:lnTo>
                    <a:pt x="2703982" y="1166622"/>
                  </a:lnTo>
                  <a:lnTo>
                    <a:pt x="2620391" y="1061529"/>
                  </a:lnTo>
                  <a:lnTo>
                    <a:pt x="2534335" y="956868"/>
                  </a:lnTo>
                  <a:lnTo>
                    <a:pt x="2415806" y="816952"/>
                  </a:lnTo>
                  <a:lnTo>
                    <a:pt x="1865376" y="184924"/>
                  </a:lnTo>
                  <a:lnTo>
                    <a:pt x="1709089" y="0"/>
                  </a:lnTo>
                  <a:lnTo>
                    <a:pt x="0" y="0"/>
                  </a:lnTo>
                  <a:lnTo>
                    <a:pt x="37211" y="63995"/>
                  </a:lnTo>
                  <a:lnTo>
                    <a:pt x="61163" y="102908"/>
                  </a:lnTo>
                  <a:lnTo>
                    <a:pt x="85153" y="140373"/>
                  </a:lnTo>
                  <a:lnTo>
                    <a:pt x="109169" y="176441"/>
                  </a:lnTo>
                  <a:lnTo>
                    <a:pt x="133159" y="211150"/>
                  </a:lnTo>
                  <a:lnTo>
                    <a:pt x="157099" y="244538"/>
                  </a:lnTo>
                  <a:lnTo>
                    <a:pt x="204635" y="307479"/>
                  </a:lnTo>
                  <a:lnTo>
                    <a:pt x="251498" y="365569"/>
                  </a:lnTo>
                  <a:lnTo>
                    <a:pt x="297357" y="419100"/>
                  </a:lnTo>
                  <a:lnTo>
                    <a:pt x="341922" y="468388"/>
                  </a:lnTo>
                  <a:lnTo>
                    <a:pt x="405688" y="534974"/>
                  </a:lnTo>
                  <a:lnTo>
                    <a:pt x="579145" y="705586"/>
                  </a:lnTo>
                  <a:lnTo>
                    <a:pt x="613791" y="742823"/>
                  </a:lnTo>
                  <a:lnTo>
                    <a:pt x="819937" y="957719"/>
                  </a:lnTo>
                  <a:lnTo>
                    <a:pt x="1003020" y="1153769"/>
                  </a:lnTo>
                  <a:lnTo>
                    <a:pt x="1122159" y="1286700"/>
                  </a:lnTo>
                  <a:lnTo>
                    <a:pt x="1216621" y="1395666"/>
                  </a:lnTo>
                  <a:lnTo>
                    <a:pt x="1314348" y="1512112"/>
                  </a:lnTo>
                  <a:lnTo>
                    <a:pt x="1414335" y="1635671"/>
                  </a:lnTo>
                  <a:lnTo>
                    <a:pt x="1481759" y="1721777"/>
                  </a:lnTo>
                  <a:lnTo>
                    <a:pt x="1549438" y="1810753"/>
                  </a:lnTo>
                  <a:lnTo>
                    <a:pt x="1617078" y="1902472"/>
                  </a:lnTo>
                  <a:lnTo>
                    <a:pt x="1684388" y="1996821"/>
                  </a:lnTo>
                  <a:lnTo>
                    <a:pt x="1751076" y="2093671"/>
                  </a:lnTo>
                  <a:lnTo>
                    <a:pt x="1816836" y="2192909"/>
                  </a:lnTo>
                  <a:lnTo>
                    <a:pt x="1881365" y="2294420"/>
                  </a:lnTo>
                  <a:lnTo>
                    <a:pt x="1944370" y="2398090"/>
                  </a:lnTo>
                  <a:lnTo>
                    <a:pt x="2005558" y="2503792"/>
                  </a:lnTo>
                  <a:lnTo>
                    <a:pt x="2035378" y="2557373"/>
                  </a:lnTo>
                  <a:lnTo>
                    <a:pt x="2064626" y="2611424"/>
                  </a:lnTo>
                  <a:lnTo>
                    <a:pt x="2093277" y="2665920"/>
                  </a:lnTo>
                  <a:lnTo>
                    <a:pt x="2121281" y="2720848"/>
                  </a:lnTo>
                  <a:lnTo>
                    <a:pt x="2148624" y="2776207"/>
                  </a:lnTo>
                  <a:lnTo>
                    <a:pt x="2175230" y="2831960"/>
                  </a:lnTo>
                  <a:lnTo>
                    <a:pt x="2201100" y="2888119"/>
                  </a:lnTo>
                  <a:lnTo>
                    <a:pt x="2226170" y="2944647"/>
                  </a:lnTo>
                  <a:lnTo>
                    <a:pt x="2250414" y="3001530"/>
                  </a:lnTo>
                  <a:lnTo>
                    <a:pt x="2273808" y="3058769"/>
                  </a:lnTo>
                  <a:lnTo>
                    <a:pt x="2296287" y="3116351"/>
                  </a:lnTo>
                  <a:lnTo>
                    <a:pt x="2317839" y="3174238"/>
                  </a:lnTo>
                  <a:lnTo>
                    <a:pt x="2338400" y="3232429"/>
                  </a:lnTo>
                  <a:lnTo>
                    <a:pt x="2357958" y="3290913"/>
                  </a:lnTo>
                  <a:lnTo>
                    <a:pt x="2376474" y="3349663"/>
                  </a:lnTo>
                  <a:lnTo>
                    <a:pt x="2393899" y="3408680"/>
                  </a:lnTo>
                  <a:lnTo>
                    <a:pt x="2410193" y="3467951"/>
                  </a:lnTo>
                  <a:lnTo>
                    <a:pt x="2425331" y="3527437"/>
                  </a:lnTo>
                  <a:lnTo>
                    <a:pt x="2439276" y="3587140"/>
                  </a:lnTo>
                  <a:lnTo>
                    <a:pt x="2451976" y="3647046"/>
                  </a:lnTo>
                  <a:lnTo>
                    <a:pt x="2463406" y="3707142"/>
                  </a:lnTo>
                  <a:lnTo>
                    <a:pt x="2479649" y="3801859"/>
                  </a:lnTo>
                  <a:lnTo>
                    <a:pt x="2494267" y="3895572"/>
                  </a:lnTo>
                  <a:lnTo>
                    <a:pt x="2507259" y="3988333"/>
                  </a:lnTo>
                  <a:lnTo>
                    <a:pt x="2518587" y="4080218"/>
                  </a:lnTo>
                  <a:lnTo>
                    <a:pt x="2528252" y="4171289"/>
                  </a:lnTo>
                  <a:lnTo>
                    <a:pt x="2536228" y="4261599"/>
                  </a:lnTo>
                  <a:lnTo>
                    <a:pt x="2542489" y="4351223"/>
                  </a:lnTo>
                  <a:lnTo>
                    <a:pt x="2547035" y="4440199"/>
                  </a:lnTo>
                  <a:lnTo>
                    <a:pt x="2549842" y="4528604"/>
                  </a:lnTo>
                  <a:lnTo>
                    <a:pt x="2550884" y="4616501"/>
                  </a:lnTo>
                  <a:lnTo>
                    <a:pt x="2550147" y="4703953"/>
                  </a:lnTo>
                  <a:lnTo>
                    <a:pt x="2547620" y="4791011"/>
                  </a:lnTo>
                  <a:lnTo>
                    <a:pt x="2543276" y="4877752"/>
                  </a:lnTo>
                  <a:lnTo>
                    <a:pt x="2537117" y="4964227"/>
                  </a:lnTo>
                  <a:lnTo>
                    <a:pt x="2529103" y="5050498"/>
                  </a:lnTo>
                  <a:lnTo>
                    <a:pt x="2519222" y="5136616"/>
                  </a:lnTo>
                  <a:lnTo>
                    <a:pt x="2507462" y="5222672"/>
                  </a:lnTo>
                  <a:lnTo>
                    <a:pt x="2493797" y="5308701"/>
                  </a:lnTo>
                  <a:lnTo>
                    <a:pt x="2478214" y="5394769"/>
                  </a:lnTo>
                  <a:lnTo>
                    <a:pt x="2460701" y="5480951"/>
                  </a:lnTo>
                  <a:lnTo>
                    <a:pt x="2441232" y="5567299"/>
                  </a:lnTo>
                  <a:lnTo>
                    <a:pt x="2419807" y="5653875"/>
                  </a:lnTo>
                  <a:lnTo>
                    <a:pt x="2396375" y="5740730"/>
                  </a:lnTo>
                  <a:lnTo>
                    <a:pt x="2370950" y="5827954"/>
                  </a:lnTo>
                  <a:lnTo>
                    <a:pt x="2343493" y="5915571"/>
                  </a:lnTo>
                  <a:lnTo>
                    <a:pt x="2314003" y="6003683"/>
                  </a:lnTo>
                  <a:lnTo>
                    <a:pt x="2282456" y="6092317"/>
                  </a:lnTo>
                  <a:lnTo>
                    <a:pt x="2248827" y="6181560"/>
                  </a:lnTo>
                  <a:lnTo>
                    <a:pt x="2213114" y="6271450"/>
                  </a:lnTo>
                  <a:lnTo>
                    <a:pt x="2175281" y="6362078"/>
                  </a:lnTo>
                  <a:lnTo>
                    <a:pt x="2135314" y="6453479"/>
                  </a:lnTo>
                  <a:lnTo>
                    <a:pt x="2093214" y="6545720"/>
                  </a:lnTo>
                  <a:lnTo>
                    <a:pt x="2048941" y="6638874"/>
                  </a:lnTo>
                  <a:lnTo>
                    <a:pt x="2002497" y="6732994"/>
                  </a:lnTo>
                  <a:lnTo>
                    <a:pt x="1953844" y="6828142"/>
                  </a:lnTo>
                  <a:lnTo>
                    <a:pt x="1902980" y="6924383"/>
                  </a:lnTo>
                  <a:lnTo>
                    <a:pt x="1849882" y="7021779"/>
                  </a:lnTo>
                  <a:lnTo>
                    <a:pt x="1794535" y="7120382"/>
                  </a:lnTo>
                  <a:lnTo>
                    <a:pt x="1707248" y="7270699"/>
                  </a:lnTo>
                  <a:lnTo>
                    <a:pt x="1614792" y="7424102"/>
                  </a:lnTo>
                  <a:lnTo>
                    <a:pt x="1517116" y="7580782"/>
                  </a:lnTo>
                  <a:lnTo>
                    <a:pt x="1414157" y="7740955"/>
                  </a:lnTo>
                  <a:lnTo>
                    <a:pt x="1305852" y="7904835"/>
                  </a:lnTo>
                  <a:lnTo>
                    <a:pt x="1960892" y="7048665"/>
                  </a:lnTo>
                  <a:lnTo>
                    <a:pt x="2286254" y="6614490"/>
                  </a:lnTo>
                  <a:lnTo>
                    <a:pt x="2507221" y="6311874"/>
                  </a:lnTo>
                  <a:lnTo>
                    <a:pt x="2676398" y="6073330"/>
                  </a:lnTo>
                  <a:lnTo>
                    <a:pt x="2802013" y="5890653"/>
                  </a:lnTo>
                  <a:lnTo>
                    <a:pt x="2919044" y="5714670"/>
                  </a:lnTo>
                  <a:lnTo>
                    <a:pt x="3001200" y="5586742"/>
                  </a:lnTo>
                  <a:lnTo>
                    <a:pt x="3078569" y="5462054"/>
                  </a:lnTo>
                  <a:lnTo>
                    <a:pt x="3151187" y="5340375"/>
                  </a:lnTo>
                  <a:lnTo>
                    <a:pt x="3219056" y="5221490"/>
                  </a:lnTo>
                  <a:lnTo>
                    <a:pt x="3282188" y="5105158"/>
                  </a:lnTo>
                  <a:lnTo>
                    <a:pt x="3321672" y="5028908"/>
                  </a:lnTo>
                  <a:lnTo>
                    <a:pt x="3359073" y="4953647"/>
                  </a:lnTo>
                  <a:lnTo>
                    <a:pt x="3394392" y="4879276"/>
                  </a:lnTo>
                  <a:lnTo>
                    <a:pt x="3427641" y="4805756"/>
                  </a:lnTo>
                  <a:lnTo>
                    <a:pt x="3458819" y="4732998"/>
                  </a:lnTo>
                  <a:lnTo>
                    <a:pt x="3487940" y="4660951"/>
                  </a:lnTo>
                  <a:lnTo>
                    <a:pt x="3515017" y="4589538"/>
                  </a:lnTo>
                  <a:lnTo>
                    <a:pt x="3540036" y="4518698"/>
                  </a:lnTo>
                  <a:lnTo>
                    <a:pt x="3563010" y="4448365"/>
                  </a:lnTo>
                  <a:lnTo>
                    <a:pt x="3583965" y="4378477"/>
                  </a:lnTo>
                  <a:lnTo>
                    <a:pt x="3602875" y="4308957"/>
                  </a:lnTo>
                  <a:lnTo>
                    <a:pt x="3619766" y="4239742"/>
                  </a:lnTo>
                  <a:lnTo>
                    <a:pt x="3634651" y="4170769"/>
                  </a:lnTo>
                  <a:lnTo>
                    <a:pt x="3647516" y="4101960"/>
                  </a:lnTo>
                  <a:lnTo>
                    <a:pt x="3658374" y="4033266"/>
                  </a:lnTo>
                  <a:lnTo>
                    <a:pt x="3667239" y="3964609"/>
                  </a:lnTo>
                  <a:lnTo>
                    <a:pt x="3674110" y="3895928"/>
                  </a:lnTo>
                  <a:lnTo>
                    <a:pt x="3678999" y="3827157"/>
                  </a:lnTo>
                  <a:lnTo>
                    <a:pt x="3681907" y="3758222"/>
                  </a:lnTo>
                  <a:lnTo>
                    <a:pt x="3682835" y="3689058"/>
                  </a:lnTo>
                  <a:close/>
                </a:path>
                <a:path w="4131945" h="10287000">
                  <a:moveTo>
                    <a:pt x="4131907" y="6490157"/>
                  </a:moveTo>
                  <a:lnTo>
                    <a:pt x="4121340" y="6508572"/>
                  </a:lnTo>
                  <a:lnTo>
                    <a:pt x="3789769" y="7062165"/>
                  </a:lnTo>
                  <a:lnTo>
                    <a:pt x="3457791" y="7626388"/>
                  </a:lnTo>
                  <a:lnTo>
                    <a:pt x="3274098" y="7951025"/>
                  </a:lnTo>
                  <a:lnTo>
                    <a:pt x="3111855" y="8247659"/>
                  </a:lnTo>
                  <a:lnTo>
                    <a:pt x="2975432" y="8505825"/>
                  </a:lnTo>
                  <a:lnTo>
                    <a:pt x="2866682" y="8718474"/>
                  </a:lnTo>
                  <a:lnTo>
                    <a:pt x="2759164" y="8935707"/>
                  </a:lnTo>
                  <a:lnTo>
                    <a:pt x="2679852" y="9101188"/>
                  </a:lnTo>
                  <a:lnTo>
                    <a:pt x="2602065" y="9268511"/>
                  </a:lnTo>
                  <a:lnTo>
                    <a:pt x="2526144" y="9437332"/>
                  </a:lnTo>
                  <a:lnTo>
                    <a:pt x="2452471" y="9607334"/>
                  </a:lnTo>
                  <a:lnTo>
                    <a:pt x="2381377" y="9778200"/>
                  </a:lnTo>
                  <a:lnTo>
                    <a:pt x="2313228" y="9949599"/>
                  </a:lnTo>
                  <a:lnTo>
                    <a:pt x="2269591" y="10064013"/>
                  </a:lnTo>
                  <a:lnTo>
                    <a:pt x="2227529" y="10178415"/>
                  </a:lnTo>
                  <a:lnTo>
                    <a:pt x="2189149" y="10287000"/>
                  </a:lnTo>
                  <a:lnTo>
                    <a:pt x="2826423" y="10287000"/>
                  </a:lnTo>
                  <a:lnTo>
                    <a:pt x="2841282" y="10211308"/>
                  </a:lnTo>
                  <a:lnTo>
                    <a:pt x="2871774" y="10066249"/>
                  </a:lnTo>
                  <a:lnTo>
                    <a:pt x="2905645" y="9917659"/>
                  </a:lnTo>
                  <a:lnTo>
                    <a:pt x="2955645" y="9711766"/>
                  </a:lnTo>
                  <a:lnTo>
                    <a:pt x="3006229" y="9513646"/>
                  </a:lnTo>
                  <a:lnTo>
                    <a:pt x="3057321" y="9322981"/>
                  </a:lnTo>
                  <a:lnTo>
                    <a:pt x="3108858" y="9139479"/>
                  </a:lnTo>
                  <a:lnTo>
                    <a:pt x="3160788" y="8962809"/>
                  </a:lnTo>
                  <a:lnTo>
                    <a:pt x="3213023" y="8792680"/>
                  </a:lnTo>
                  <a:lnTo>
                    <a:pt x="3265513" y="8628748"/>
                  </a:lnTo>
                  <a:lnTo>
                    <a:pt x="3335769" y="8419312"/>
                  </a:lnTo>
                  <a:lnTo>
                    <a:pt x="3406190" y="8219630"/>
                  </a:lnTo>
                  <a:lnTo>
                    <a:pt x="3476637" y="8028953"/>
                  </a:lnTo>
                  <a:lnTo>
                    <a:pt x="3564458" y="7802156"/>
                  </a:lnTo>
                  <a:lnTo>
                    <a:pt x="3651758" y="7586840"/>
                  </a:lnTo>
                  <a:lnTo>
                    <a:pt x="3772497" y="7301916"/>
                  </a:lnTo>
                  <a:lnTo>
                    <a:pt x="4131907" y="6490157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7552772" y="957909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591"/>
                </a:lnTo>
                <a:lnTo>
                  <a:pt x="252653" y="423570"/>
                </a:lnTo>
                <a:lnTo>
                  <a:pt x="231317" y="463524"/>
                </a:lnTo>
                <a:lnTo>
                  <a:pt x="216242" y="506844"/>
                </a:lnTo>
                <a:lnTo>
                  <a:pt x="201155" y="463550"/>
                </a:lnTo>
                <a:lnTo>
                  <a:pt x="179806" y="423633"/>
                </a:lnTo>
                <a:lnTo>
                  <a:pt x="152806" y="387667"/>
                </a:lnTo>
                <a:lnTo>
                  <a:pt x="120726" y="356273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76"/>
                </a:lnTo>
                <a:lnTo>
                  <a:pt x="5740" y="344957"/>
                </a:lnTo>
                <a:lnTo>
                  <a:pt x="22009" y="390448"/>
                </a:lnTo>
                <a:lnTo>
                  <a:pt x="47548" y="430593"/>
                </a:lnTo>
                <a:lnTo>
                  <a:pt x="81026" y="464070"/>
                </a:lnTo>
                <a:lnTo>
                  <a:pt x="121183" y="489585"/>
                </a:lnTo>
                <a:lnTo>
                  <a:pt x="166687" y="505853"/>
                </a:lnTo>
                <a:lnTo>
                  <a:pt x="216255" y="511556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10"/>
                </a:lnTo>
                <a:lnTo>
                  <a:pt x="426796" y="344893"/>
                </a:lnTo>
                <a:lnTo>
                  <a:pt x="428625" y="328993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66"/>
                </a:moveTo>
                <a:lnTo>
                  <a:pt x="388772" y="162369"/>
                </a:lnTo>
                <a:lnTo>
                  <a:pt x="348322" y="182880"/>
                </a:lnTo>
                <a:lnTo>
                  <a:pt x="311746" y="209143"/>
                </a:lnTo>
                <a:lnTo>
                  <a:pt x="279666" y="240563"/>
                </a:lnTo>
                <a:lnTo>
                  <a:pt x="252653" y="276542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593"/>
                </a:lnTo>
                <a:lnTo>
                  <a:pt x="152806" y="240639"/>
                </a:lnTo>
                <a:lnTo>
                  <a:pt x="120726" y="209245"/>
                </a:lnTo>
                <a:lnTo>
                  <a:pt x="84175" y="182994"/>
                </a:lnTo>
                <a:lnTo>
                  <a:pt x="43738" y="162496"/>
                </a:lnTo>
                <a:lnTo>
                  <a:pt x="0" y="148348"/>
                </a:lnTo>
                <a:lnTo>
                  <a:pt x="5740" y="197916"/>
                </a:lnTo>
                <a:lnTo>
                  <a:pt x="22009" y="243420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83" y="342557"/>
                </a:lnTo>
                <a:lnTo>
                  <a:pt x="166687" y="358813"/>
                </a:lnTo>
                <a:lnTo>
                  <a:pt x="216255" y="364528"/>
                </a:lnTo>
                <a:lnTo>
                  <a:pt x="265849" y="358813"/>
                </a:lnTo>
                <a:lnTo>
                  <a:pt x="311365" y="342544"/>
                </a:lnTo>
                <a:lnTo>
                  <a:pt x="351510" y="317017"/>
                </a:lnTo>
                <a:lnTo>
                  <a:pt x="385000" y="283527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66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20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02"/>
                </a:lnTo>
                <a:lnTo>
                  <a:pt x="252653" y="128193"/>
                </a:lnTo>
                <a:lnTo>
                  <a:pt x="231317" y="168135"/>
                </a:lnTo>
                <a:lnTo>
                  <a:pt x="216242" y="211455"/>
                </a:lnTo>
                <a:lnTo>
                  <a:pt x="201155" y="168160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83"/>
                </a:lnTo>
                <a:lnTo>
                  <a:pt x="84175" y="34645"/>
                </a:lnTo>
                <a:lnTo>
                  <a:pt x="43738" y="14147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04"/>
                </a:lnTo>
                <a:lnTo>
                  <a:pt x="81026" y="168681"/>
                </a:lnTo>
                <a:lnTo>
                  <a:pt x="121183" y="194195"/>
                </a:lnTo>
                <a:lnTo>
                  <a:pt x="166687" y="210464"/>
                </a:lnTo>
                <a:lnTo>
                  <a:pt x="216255" y="216166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21"/>
                </a:lnTo>
                <a:lnTo>
                  <a:pt x="426796" y="49504"/>
                </a:lnTo>
                <a:lnTo>
                  <a:pt x="428625" y="33604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396043" y="122253"/>
            <a:ext cx="742949" cy="74294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200993" y="2633554"/>
            <a:ext cx="8093709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spc="-710" dirty="0">
                <a:solidFill>
                  <a:srgbClr val="000000"/>
                </a:solidFill>
              </a:rPr>
              <a:t>F</a:t>
            </a:r>
            <a:r>
              <a:rPr sz="12000" spc="-670" dirty="0">
                <a:solidFill>
                  <a:srgbClr val="000000"/>
                </a:solidFill>
              </a:rPr>
              <a:t>i</a:t>
            </a:r>
            <a:r>
              <a:rPr sz="12000" spc="-660" dirty="0">
                <a:solidFill>
                  <a:srgbClr val="000000"/>
                </a:solidFill>
              </a:rPr>
              <a:t>r</a:t>
            </a:r>
            <a:r>
              <a:rPr sz="12000" dirty="0">
                <a:solidFill>
                  <a:srgbClr val="000000"/>
                </a:solidFill>
              </a:rPr>
              <a:t>e</a:t>
            </a:r>
            <a:r>
              <a:rPr sz="12000" spc="-2380" dirty="0">
                <a:solidFill>
                  <a:srgbClr val="000000"/>
                </a:solidFill>
              </a:rPr>
              <a:t> </a:t>
            </a:r>
            <a:r>
              <a:rPr sz="12000" spc="20" dirty="0">
                <a:solidFill>
                  <a:srgbClr val="000000"/>
                </a:solidFill>
              </a:rPr>
              <a:t>S</a:t>
            </a:r>
            <a:r>
              <a:rPr sz="12000" spc="-50" dirty="0">
                <a:solidFill>
                  <a:srgbClr val="000000"/>
                </a:solidFill>
              </a:rPr>
              <a:t>e</a:t>
            </a:r>
            <a:r>
              <a:rPr sz="12000" spc="-90" dirty="0">
                <a:solidFill>
                  <a:srgbClr val="000000"/>
                </a:solidFill>
              </a:rPr>
              <a:t>r</a:t>
            </a:r>
            <a:r>
              <a:rPr sz="12000" spc="10" dirty="0">
                <a:solidFill>
                  <a:srgbClr val="000000"/>
                </a:solidFill>
              </a:rPr>
              <a:t>v</a:t>
            </a:r>
            <a:r>
              <a:rPr sz="12000" spc="-100" dirty="0">
                <a:solidFill>
                  <a:srgbClr val="000000"/>
                </a:solidFill>
              </a:rPr>
              <a:t>i</a:t>
            </a:r>
            <a:r>
              <a:rPr sz="12000" spc="10" dirty="0">
                <a:solidFill>
                  <a:srgbClr val="000000"/>
                </a:solidFill>
              </a:rPr>
              <a:t>c</a:t>
            </a:r>
            <a:r>
              <a:rPr sz="12000" spc="570" dirty="0">
                <a:solidFill>
                  <a:srgbClr val="000000"/>
                </a:solidFill>
              </a:rPr>
              <a:t>e</a:t>
            </a:r>
            <a:endParaRPr sz="12000"/>
          </a:p>
        </p:txBody>
      </p:sp>
      <p:sp>
        <p:nvSpPr>
          <p:cNvPr id="9" name="object 9"/>
          <p:cNvSpPr txBox="1"/>
          <p:nvPr/>
        </p:nvSpPr>
        <p:spPr>
          <a:xfrm>
            <a:off x="9200993" y="4386154"/>
            <a:ext cx="58750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b="1" spc="-45" dirty="0">
                <a:latin typeface="Trebuchet MS"/>
                <a:cs typeface="Trebuchet MS"/>
              </a:rPr>
              <a:t>D</a:t>
            </a:r>
            <a:r>
              <a:rPr sz="12000" b="1" spc="-130" dirty="0">
                <a:latin typeface="Trebuchet MS"/>
                <a:cs typeface="Trebuchet MS"/>
              </a:rPr>
              <a:t>i</a:t>
            </a:r>
            <a:r>
              <a:rPr sz="12000" b="1" spc="25" dirty="0">
                <a:latin typeface="Trebuchet MS"/>
                <a:cs typeface="Trebuchet MS"/>
              </a:rPr>
              <a:t>s</a:t>
            </a:r>
            <a:r>
              <a:rPr sz="12000" b="1" spc="-110" dirty="0">
                <a:latin typeface="Trebuchet MS"/>
                <a:cs typeface="Trebuchet MS"/>
              </a:rPr>
              <a:t>t</a:t>
            </a:r>
            <a:r>
              <a:rPr sz="12000" b="1" spc="-120" dirty="0">
                <a:latin typeface="Trebuchet MS"/>
                <a:cs typeface="Trebuchet MS"/>
              </a:rPr>
              <a:t>r</a:t>
            </a:r>
            <a:r>
              <a:rPr sz="12000" b="1" spc="-130" dirty="0">
                <a:latin typeface="Trebuchet MS"/>
                <a:cs typeface="Trebuchet MS"/>
              </a:rPr>
              <a:t>i</a:t>
            </a:r>
            <a:r>
              <a:rPr sz="12000" b="1" spc="-20" dirty="0">
                <a:latin typeface="Trebuchet MS"/>
                <a:cs typeface="Trebuchet MS"/>
              </a:rPr>
              <a:t>c</a:t>
            </a:r>
            <a:r>
              <a:rPr sz="12000" b="1" spc="-110" dirty="0">
                <a:latin typeface="Trebuchet MS"/>
                <a:cs typeface="Trebuchet MS"/>
              </a:rPr>
              <a:t>t</a:t>
            </a:r>
            <a:r>
              <a:rPr sz="12000" b="1" spc="540" dirty="0">
                <a:latin typeface="Trebuchet MS"/>
                <a:cs typeface="Trebuchet MS"/>
              </a:rPr>
              <a:t>s</a:t>
            </a:r>
            <a:endParaRPr sz="12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89733" y="6116794"/>
            <a:ext cx="7003415" cy="109220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3050" spc="65" dirty="0">
                <a:latin typeface="Century Gothic"/>
                <a:cs typeface="Century Gothic"/>
              </a:rPr>
              <a:t>November</a:t>
            </a:r>
            <a:r>
              <a:rPr sz="3050" spc="-25" dirty="0">
                <a:latin typeface="Century Gothic"/>
                <a:cs typeface="Century Gothic"/>
              </a:rPr>
              <a:t> </a:t>
            </a:r>
            <a:r>
              <a:rPr sz="3050" spc="-465" dirty="0">
                <a:latin typeface="Century Gothic"/>
                <a:cs typeface="Century Gothic"/>
              </a:rPr>
              <a:t>11,</a:t>
            </a:r>
            <a:r>
              <a:rPr sz="3050" spc="-20" dirty="0">
                <a:latin typeface="Century Gothic"/>
                <a:cs typeface="Century Gothic"/>
              </a:rPr>
              <a:t> </a:t>
            </a:r>
            <a:r>
              <a:rPr sz="3050" spc="170" dirty="0">
                <a:latin typeface="Century Gothic"/>
                <a:cs typeface="Century Gothic"/>
              </a:rPr>
              <a:t>2024</a:t>
            </a:r>
            <a:endParaRPr sz="30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3050" spc="80" dirty="0">
                <a:latin typeface="Century Gothic"/>
                <a:cs typeface="Century Gothic"/>
              </a:rPr>
              <a:t>Collin</a:t>
            </a:r>
            <a:r>
              <a:rPr sz="3050" spc="70" dirty="0">
                <a:latin typeface="Century Gothic"/>
                <a:cs typeface="Century Gothic"/>
              </a:rPr>
              <a:t> </a:t>
            </a:r>
            <a:r>
              <a:rPr sz="3050" dirty="0">
                <a:latin typeface="Century Gothic"/>
                <a:cs typeface="Century Gothic"/>
              </a:rPr>
              <a:t>County</a:t>
            </a:r>
            <a:r>
              <a:rPr sz="3050" spc="70" dirty="0">
                <a:latin typeface="Century Gothic"/>
                <a:cs typeface="Century Gothic"/>
              </a:rPr>
              <a:t> </a:t>
            </a:r>
            <a:r>
              <a:rPr sz="3050" spc="155" dirty="0">
                <a:latin typeface="Century Gothic"/>
                <a:cs typeface="Century Gothic"/>
              </a:rPr>
              <a:t>Commissioners</a:t>
            </a:r>
            <a:r>
              <a:rPr sz="3050" spc="70" dirty="0">
                <a:latin typeface="Century Gothic"/>
                <a:cs typeface="Century Gothic"/>
              </a:rPr>
              <a:t> </a:t>
            </a:r>
            <a:r>
              <a:rPr sz="3050" spc="65" dirty="0">
                <a:latin typeface="Century Gothic"/>
                <a:cs typeface="Century Gothic"/>
              </a:rPr>
              <a:t>Court</a:t>
            </a:r>
            <a:endParaRPr sz="30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54347" y="929918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604"/>
                </a:lnTo>
                <a:lnTo>
                  <a:pt x="252653" y="423583"/>
                </a:lnTo>
                <a:lnTo>
                  <a:pt x="231317" y="463537"/>
                </a:lnTo>
                <a:lnTo>
                  <a:pt x="216242" y="506857"/>
                </a:lnTo>
                <a:lnTo>
                  <a:pt x="201155" y="463562"/>
                </a:lnTo>
                <a:lnTo>
                  <a:pt x="179806" y="423633"/>
                </a:lnTo>
                <a:lnTo>
                  <a:pt x="152806" y="387680"/>
                </a:lnTo>
                <a:lnTo>
                  <a:pt x="120726" y="356285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89"/>
                </a:lnTo>
                <a:lnTo>
                  <a:pt x="5740" y="344957"/>
                </a:lnTo>
                <a:lnTo>
                  <a:pt x="22009" y="390461"/>
                </a:lnTo>
                <a:lnTo>
                  <a:pt x="47548" y="430606"/>
                </a:lnTo>
                <a:lnTo>
                  <a:pt x="81026" y="464070"/>
                </a:lnTo>
                <a:lnTo>
                  <a:pt x="121170" y="489597"/>
                </a:lnTo>
                <a:lnTo>
                  <a:pt x="166687" y="505853"/>
                </a:lnTo>
                <a:lnTo>
                  <a:pt x="216255" y="511568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23"/>
                </a:lnTo>
                <a:lnTo>
                  <a:pt x="426796" y="344906"/>
                </a:lnTo>
                <a:lnTo>
                  <a:pt x="428625" y="329006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79"/>
                </a:moveTo>
                <a:lnTo>
                  <a:pt x="388772" y="162382"/>
                </a:lnTo>
                <a:lnTo>
                  <a:pt x="348322" y="182892"/>
                </a:lnTo>
                <a:lnTo>
                  <a:pt x="311746" y="209156"/>
                </a:lnTo>
                <a:lnTo>
                  <a:pt x="279666" y="240576"/>
                </a:lnTo>
                <a:lnTo>
                  <a:pt x="252653" y="276555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606"/>
                </a:lnTo>
                <a:lnTo>
                  <a:pt x="152806" y="240652"/>
                </a:lnTo>
                <a:lnTo>
                  <a:pt x="120726" y="209245"/>
                </a:lnTo>
                <a:lnTo>
                  <a:pt x="84175" y="183007"/>
                </a:lnTo>
                <a:lnTo>
                  <a:pt x="43738" y="162509"/>
                </a:lnTo>
                <a:lnTo>
                  <a:pt x="0" y="148361"/>
                </a:lnTo>
                <a:lnTo>
                  <a:pt x="5740" y="197929"/>
                </a:lnTo>
                <a:lnTo>
                  <a:pt x="22009" y="243433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70" y="342557"/>
                </a:lnTo>
                <a:lnTo>
                  <a:pt x="166687" y="358825"/>
                </a:lnTo>
                <a:lnTo>
                  <a:pt x="216255" y="364528"/>
                </a:lnTo>
                <a:lnTo>
                  <a:pt x="265849" y="358825"/>
                </a:lnTo>
                <a:lnTo>
                  <a:pt x="311365" y="342557"/>
                </a:lnTo>
                <a:lnTo>
                  <a:pt x="351510" y="317030"/>
                </a:lnTo>
                <a:lnTo>
                  <a:pt x="385000" y="283540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79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33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14"/>
                </a:lnTo>
                <a:lnTo>
                  <a:pt x="252653" y="128193"/>
                </a:lnTo>
                <a:lnTo>
                  <a:pt x="231317" y="168148"/>
                </a:lnTo>
                <a:lnTo>
                  <a:pt x="216242" y="211467"/>
                </a:lnTo>
                <a:lnTo>
                  <a:pt x="201155" y="168173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96"/>
                </a:lnTo>
                <a:lnTo>
                  <a:pt x="84175" y="34645"/>
                </a:lnTo>
                <a:lnTo>
                  <a:pt x="43738" y="14160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16"/>
                </a:lnTo>
                <a:lnTo>
                  <a:pt x="81026" y="168694"/>
                </a:lnTo>
                <a:lnTo>
                  <a:pt x="121170" y="194208"/>
                </a:lnTo>
                <a:lnTo>
                  <a:pt x="166687" y="210464"/>
                </a:lnTo>
                <a:lnTo>
                  <a:pt x="216255" y="216179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34"/>
                </a:lnTo>
                <a:lnTo>
                  <a:pt x="426796" y="49517"/>
                </a:lnTo>
                <a:lnTo>
                  <a:pt x="428625" y="33616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97617" y="94269"/>
            <a:ext cx="742949" cy="7429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2354755"/>
            <a:ext cx="9510395" cy="7932420"/>
            <a:chOff x="0" y="2354755"/>
            <a:chExt cx="9510395" cy="7932420"/>
          </a:xfrm>
        </p:grpSpPr>
        <p:sp>
          <p:nvSpPr>
            <p:cNvPr id="5" name="object 5"/>
            <p:cNvSpPr/>
            <p:nvPr/>
          </p:nvSpPr>
          <p:spPr>
            <a:xfrm>
              <a:off x="0" y="2393839"/>
              <a:ext cx="8134984" cy="7833359"/>
            </a:xfrm>
            <a:custGeom>
              <a:avLst/>
              <a:gdLst/>
              <a:ahLst/>
              <a:cxnLst/>
              <a:rect l="l" t="t" r="r" b="b"/>
              <a:pathLst>
                <a:path w="8134984" h="7833359">
                  <a:moveTo>
                    <a:pt x="8134356" y="7833040"/>
                  </a:moveTo>
                  <a:lnTo>
                    <a:pt x="0" y="7833040"/>
                  </a:lnTo>
                  <a:lnTo>
                    <a:pt x="0" y="7320340"/>
                  </a:lnTo>
                  <a:lnTo>
                    <a:pt x="7773399" y="7320340"/>
                  </a:lnTo>
                  <a:lnTo>
                    <a:pt x="7773399" y="462119"/>
                  </a:lnTo>
                  <a:lnTo>
                    <a:pt x="0" y="462119"/>
                  </a:lnTo>
                  <a:lnTo>
                    <a:pt x="0" y="0"/>
                  </a:lnTo>
                  <a:lnTo>
                    <a:pt x="7722818" y="0"/>
                  </a:lnTo>
                  <a:lnTo>
                    <a:pt x="7770415" y="2763"/>
                  </a:lnTo>
                  <a:lnTo>
                    <a:pt x="7816438" y="10845"/>
                  </a:lnTo>
                  <a:lnTo>
                    <a:pt x="7860581" y="23934"/>
                  </a:lnTo>
                  <a:lnTo>
                    <a:pt x="7902537" y="41718"/>
                  </a:lnTo>
                  <a:lnTo>
                    <a:pt x="7941999" y="63887"/>
                  </a:lnTo>
                  <a:lnTo>
                    <a:pt x="7978662" y="90127"/>
                  </a:lnTo>
                  <a:lnTo>
                    <a:pt x="8012217" y="120128"/>
                  </a:lnTo>
                  <a:lnTo>
                    <a:pt x="8042359" y="153577"/>
                  </a:lnTo>
                  <a:lnTo>
                    <a:pt x="8068781" y="190163"/>
                  </a:lnTo>
                  <a:lnTo>
                    <a:pt x="8091177" y="229575"/>
                  </a:lnTo>
                  <a:lnTo>
                    <a:pt x="8109238" y="271500"/>
                  </a:lnTo>
                  <a:lnTo>
                    <a:pt x="8122660" y="315627"/>
                  </a:lnTo>
                  <a:lnTo>
                    <a:pt x="8131135" y="361644"/>
                  </a:lnTo>
                  <a:lnTo>
                    <a:pt x="8134356" y="409240"/>
                  </a:lnTo>
                  <a:lnTo>
                    <a:pt x="8134356" y="78330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354757"/>
              <a:ext cx="9510395" cy="7932420"/>
            </a:xfrm>
            <a:custGeom>
              <a:avLst/>
              <a:gdLst/>
              <a:ahLst/>
              <a:cxnLst/>
              <a:rect l="l" t="t" r="r" b="b"/>
              <a:pathLst>
                <a:path w="9510395" h="7932420">
                  <a:moveTo>
                    <a:pt x="9509874" y="7874432"/>
                  </a:moveTo>
                  <a:lnTo>
                    <a:pt x="8173440" y="7874432"/>
                  </a:lnTo>
                  <a:lnTo>
                    <a:pt x="8173440" y="441426"/>
                  </a:lnTo>
                  <a:lnTo>
                    <a:pt x="8170850" y="393344"/>
                  </a:lnTo>
                  <a:lnTo>
                    <a:pt x="8163255" y="346760"/>
                  </a:lnTo>
                  <a:lnTo>
                    <a:pt x="8150923" y="301942"/>
                  </a:lnTo>
                  <a:lnTo>
                    <a:pt x="8134134" y="259156"/>
                  </a:lnTo>
                  <a:lnTo>
                    <a:pt x="8113154" y="218668"/>
                  </a:lnTo>
                  <a:lnTo>
                    <a:pt x="8088236" y="180771"/>
                  </a:lnTo>
                  <a:lnTo>
                    <a:pt x="8059674" y="145707"/>
                  </a:lnTo>
                  <a:lnTo>
                    <a:pt x="8027733" y="113766"/>
                  </a:lnTo>
                  <a:lnTo>
                    <a:pt x="7992669" y="85204"/>
                  </a:lnTo>
                  <a:lnTo>
                    <a:pt x="7954759" y="60286"/>
                  </a:lnTo>
                  <a:lnTo>
                    <a:pt x="7914284" y="39306"/>
                  </a:lnTo>
                  <a:lnTo>
                    <a:pt x="7871498" y="22517"/>
                  </a:lnTo>
                  <a:lnTo>
                    <a:pt x="7826680" y="10185"/>
                  </a:lnTo>
                  <a:lnTo>
                    <a:pt x="7780096" y="2590"/>
                  </a:lnTo>
                  <a:lnTo>
                    <a:pt x="7732014" y="0"/>
                  </a:lnTo>
                  <a:lnTo>
                    <a:pt x="0" y="0"/>
                  </a:lnTo>
                  <a:lnTo>
                    <a:pt x="0" y="39090"/>
                  </a:lnTo>
                  <a:lnTo>
                    <a:pt x="7722806" y="39090"/>
                  </a:lnTo>
                  <a:lnTo>
                    <a:pt x="7770406" y="41846"/>
                  </a:lnTo>
                  <a:lnTo>
                    <a:pt x="7816431" y="49936"/>
                  </a:lnTo>
                  <a:lnTo>
                    <a:pt x="7860551" y="63017"/>
                  </a:lnTo>
                  <a:lnTo>
                    <a:pt x="7902473" y="80810"/>
                  </a:lnTo>
                  <a:lnTo>
                    <a:pt x="7941894" y="102971"/>
                  </a:lnTo>
                  <a:lnTo>
                    <a:pt x="7978470" y="129222"/>
                  </a:lnTo>
                  <a:lnTo>
                    <a:pt x="8011922" y="159219"/>
                  </a:lnTo>
                  <a:lnTo>
                    <a:pt x="8041919" y="192671"/>
                  </a:lnTo>
                  <a:lnTo>
                    <a:pt x="8068170" y="229247"/>
                  </a:lnTo>
                  <a:lnTo>
                    <a:pt x="8090332" y="268668"/>
                  </a:lnTo>
                  <a:lnTo>
                    <a:pt x="8108112" y="310591"/>
                  </a:lnTo>
                  <a:lnTo>
                    <a:pt x="8121205" y="354711"/>
                  </a:lnTo>
                  <a:lnTo>
                    <a:pt x="8129283" y="400735"/>
                  </a:lnTo>
                  <a:lnTo>
                    <a:pt x="8132051" y="448322"/>
                  </a:lnTo>
                  <a:lnTo>
                    <a:pt x="8132051" y="7872133"/>
                  </a:lnTo>
                  <a:lnTo>
                    <a:pt x="3251060" y="7872133"/>
                  </a:lnTo>
                  <a:lnTo>
                    <a:pt x="3251060" y="7874432"/>
                  </a:lnTo>
                  <a:lnTo>
                    <a:pt x="1335913" y="7874432"/>
                  </a:lnTo>
                  <a:lnTo>
                    <a:pt x="1335913" y="7872133"/>
                  </a:lnTo>
                  <a:lnTo>
                    <a:pt x="0" y="7872133"/>
                  </a:lnTo>
                  <a:lnTo>
                    <a:pt x="0" y="7932242"/>
                  </a:lnTo>
                  <a:lnTo>
                    <a:pt x="1344142" y="7932242"/>
                  </a:lnTo>
                  <a:lnTo>
                    <a:pt x="1347127" y="7932242"/>
                  </a:lnTo>
                  <a:lnTo>
                    <a:pt x="3239947" y="7932242"/>
                  </a:lnTo>
                  <a:lnTo>
                    <a:pt x="3240798" y="7932242"/>
                  </a:lnTo>
                  <a:lnTo>
                    <a:pt x="9509874" y="7932242"/>
                  </a:lnTo>
                  <a:lnTo>
                    <a:pt x="9509874" y="7874432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55960"/>
              <a:ext cx="7762806" cy="68605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326820" y="2587755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1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6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0" y="73036"/>
                  </a:lnTo>
                  <a:lnTo>
                    <a:pt x="163306" y="49095"/>
                  </a:lnTo>
                  <a:lnTo>
                    <a:pt x="200870" y="29605"/>
                  </a:lnTo>
                  <a:lnTo>
                    <a:pt x="240543" y="14859"/>
                  </a:lnTo>
                  <a:lnTo>
                    <a:pt x="281721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6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2"/>
                  </a:lnTo>
                  <a:lnTo>
                    <a:pt x="546282" y="67909"/>
                  </a:lnTo>
                  <a:lnTo>
                    <a:pt x="578663" y="95156"/>
                  </a:lnTo>
                  <a:lnTo>
                    <a:pt x="607469" y="126165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5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20"/>
                  </a:lnTo>
                  <a:lnTo>
                    <a:pt x="659531" y="477142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7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7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468652" y="2780891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26820" y="4183608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1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6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0" y="73036"/>
                  </a:lnTo>
                  <a:lnTo>
                    <a:pt x="163306" y="49095"/>
                  </a:lnTo>
                  <a:lnTo>
                    <a:pt x="200870" y="29605"/>
                  </a:lnTo>
                  <a:lnTo>
                    <a:pt x="240543" y="14859"/>
                  </a:lnTo>
                  <a:lnTo>
                    <a:pt x="281721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6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6"/>
                  </a:lnTo>
                  <a:lnTo>
                    <a:pt x="607469" y="126165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5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2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7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68652" y="4376744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59567" y="4968354"/>
            <a:ext cx="142875" cy="1428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59567" y="6597129"/>
            <a:ext cx="142875" cy="1428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59567" y="7730604"/>
            <a:ext cx="142875" cy="1428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59567" y="8864079"/>
            <a:ext cx="142875" cy="14287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246817" y="2547699"/>
            <a:ext cx="8584565" cy="7131684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2378710">
              <a:lnSpc>
                <a:spcPts val="3900"/>
              </a:lnSpc>
              <a:spcBef>
                <a:spcPts val="450"/>
              </a:spcBef>
            </a:pPr>
            <a:r>
              <a:rPr sz="3450" spc="110" dirty="0">
                <a:latin typeface="+mj-lt"/>
                <a:cs typeface="Century Gothic"/>
              </a:rPr>
              <a:t>Texas</a:t>
            </a:r>
            <a:r>
              <a:rPr sz="3450" spc="-25" dirty="0">
                <a:latin typeface="+mj-lt"/>
                <a:cs typeface="Century Gothic"/>
              </a:rPr>
              <a:t> </a:t>
            </a:r>
            <a:r>
              <a:rPr sz="3450" spc="105" dirty="0">
                <a:latin typeface="+mj-lt"/>
                <a:cs typeface="Century Gothic"/>
              </a:rPr>
              <a:t>Constitution,</a:t>
            </a:r>
            <a:r>
              <a:rPr sz="3450" spc="-25" dirty="0">
                <a:latin typeface="+mj-lt"/>
                <a:cs typeface="Century Gothic"/>
              </a:rPr>
              <a:t> </a:t>
            </a:r>
            <a:r>
              <a:rPr sz="3450" spc="70" dirty="0">
                <a:latin typeface="+mj-lt"/>
                <a:cs typeface="Century Gothic"/>
              </a:rPr>
              <a:t>Article</a:t>
            </a:r>
            <a:r>
              <a:rPr sz="3450" spc="-25" dirty="0">
                <a:latin typeface="+mj-lt"/>
                <a:cs typeface="Century Gothic"/>
              </a:rPr>
              <a:t> 3, </a:t>
            </a:r>
            <a:r>
              <a:rPr sz="3450" spc="75" dirty="0">
                <a:latin typeface="+mj-lt"/>
                <a:cs typeface="Century Gothic"/>
              </a:rPr>
              <a:t>Section</a:t>
            </a:r>
            <a:r>
              <a:rPr sz="3450" spc="-25" dirty="0">
                <a:latin typeface="+mj-lt"/>
                <a:cs typeface="Century Gothic"/>
              </a:rPr>
              <a:t> </a:t>
            </a:r>
            <a:r>
              <a:rPr sz="3450" spc="265" dirty="0">
                <a:latin typeface="+mj-lt"/>
                <a:cs typeface="Century Gothic"/>
              </a:rPr>
              <a:t>48-</a:t>
            </a:r>
            <a:r>
              <a:rPr sz="3450" spc="-50" dirty="0">
                <a:latin typeface="+mj-lt"/>
                <a:cs typeface="Century Gothic"/>
              </a:rPr>
              <a:t>e</a:t>
            </a:r>
            <a:endParaRPr sz="3450" dirty="0">
              <a:latin typeface="+mj-lt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85"/>
              </a:spcBef>
            </a:pPr>
            <a:endParaRPr sz="3450" dirty="0">
              <a:latin typeface="+mj-lt"/>
              <a:cs typeface="Century Gothic"/>
            </a:endParaRPr>
          </a:p>
          <a:p>
            <a:pPr marL="761365" marR="5080" indent="-749300">
              <a:lnSpc>
                <a:spcPts val="3900"/>
              </a:lnSpc>
            </a:pPr>
            <a:r>
              <a:rPr sz="3450" spc="105" dirty="0">
                <a:latin typeface="+mj-lt"/>
                <a:cs typeface="Century Gothic"/>
              </a:rPr>
              <a:t>Health</a:t>
            </a:r>
            <a:r>
              <a:rPr sz="3450" spc="-40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and</a:t>
            </a:r>
            <a:r>
              <a:rPr sz="3450" spc="-3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Safety</a:t>
            </a:r>
            <a:r>
              <a:rPr sz="3450" spc="-40" dirty="0">
                <a:latin typeface="+mj-lt"/>
                <a:cs typeface="Century Gothic"/>
              </a:rPr>
              <a:t> </a:t>
            </a:r>
            <a:r>
              <a:rPr sz="3450" spc="-145" dirty="0">
                <a:latin typeface="+mj-lt"/>
                <a:cs typeface="Century Gothic"/>
              </a:rPr>
              <a:t>Code</a:t>
            </a:r>
            <a:r>
              <a:rPr sz="3450" spc="-3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Chapter</a:t>
            </a:r>
            <a:r>
              <a:rPr sz="3450" spc="-40" dirty="0">
                <a:latin typeface="+mj-lt"/>
                <a:cs typeface="Century Gothic"/>
              </a:rPr>
              <a:t> </a:t>
            </a:r>
            <a:r>
              <a:rPr sz="3450" spc="60" dirty="0">
                <a:latin typeface="+mj-lt"/>
                <a:cs typeface="Century Gothic"/>
              </a:rPr>
              <a:t>775 </a:t>
            </a:r>
            <a:r>
              <a:rPr sz="3450" spc="165" dirty="0">
                <a:latin typeface="+mj-lt"/>
                <a:cs typeface="Century Gothic"/>
              </a:rPr>
              <a:t>Petition</a:t>
            </a:r>
            <a:r>
              <a:rPr sz="3450" spc="-80" dirty="0">
                <a:latin typeface="+mj-lt"/>
                <a:cs typeface="Century Gothic"/>
              </a:rPr>
              <a:t> </a:t>
            </a:r>
            <a:r>
              <a:rPr sz="3450" spc="210" dirty="0">
                <a:latin typeface="+mj-lt"/>
                <a:cs typeface="Century Gothic"/>
              </a:rPr>
              <a:t>with</a:t>
            </a:r>
            <a:r>
              <a:rPr sz="3450" spc="-75" dirty="0">
                <a:latin typeface="+mj-lt"/>
                <a:cs typeface="Century Gothic"/>
              </a:rPr>
              <a:t> </a:t>
            </a:r>
            <a:r>
              <a:rPr sz="3450" spc="130" dirty="0">
                <a:latin typeface="+mj-lt"/>
                <a:cs typeface="Century Gothic"/>
              </a:rPr>
              <a:t>metes</a:t>
            </a:r>
            <a:r>
              <a:rPr sz="3450" spc="-80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and</a:t>
            </a:r>
            <a:r>
              <a:rPr sz="3450" spc="-75" dirty="0">
                <a:latin typeface="+mj-lt"/>
                <a:cs typeface="Century Gothic"/>
              </a:rPr>
              <a:t> </a:t>
            </a:r>
            <a:r>
              <a:rPr sz="3450" spc="100" dirty="0">
                <a:latin typeface="+mj-lt"/>
                <a:cs typeface="Century Gothic"/>
              </a:rPr>
              <a:t>bounds </a:t>
            </a:r>
            <a:r>
              <a:rPr sz="3450" spc="90" dirty="0">
                <a:latin typeface="+mj-lt"/>
                <a:cs typeface="Century Gothic"/>
              </a:rPr>
              <a:t>description</a:t>
            </a:r>
            <a:r>
              <a:rPr sz="3450" spc="-40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of</a:t>
            </a:r>
            <a:r>
              <a:rPr sz="3450" spc="-35" dirty="0">
                <a:latin typeface="+mj-lt"/>
                <a:cs typeface="Century Gothic"/>
              </a:rPr>
              <a:t> </a:t>
            </a:r>
            <a:r>
              <a:rPr sz="3450" spc="95" dirty="0">
                <a:latin typeface="+mj-lt"/>
                <a:cs typeface="Century Gothic"/>
              </a:rPr>
              <a:t>the</a:t>
            </a:r>
            <a:r>
              <a:rPr sz="3450" spc="-35" dirty="0">
                <a:latin typeface="+mj-lt"/>
                <a:cs typeface="Century Gothic"/>
              </a:rPr>
              <a:t> </a:t>
            </a:r>
            <a:r>
              <a:rPr sz="3450" spc="155" dirty="0">
                <a:latin typeface="+mj-lt"/>
                <a:cs typeface="Century Gothic"/>
              </a:rPr>
              <a:t>district</a:t>
            </a:r>
            <a:r>
              <a:rPr sz="3450" spc="-40" dirty="0">
                <a:latin typeface="+mj-lt"/>
                <a:cs typeface="Century Gothic"/>
              </a:rPr>
              <a:t> </a:t>
            </a:r>
            <a:r>
              <a:rPr sz="3450" spc="110" dirty="0">
                <a:latin typeface="+mj-lt"/>
                <a:cs typeface="Century Gothic"/>
              </a:rPr>
              <a:t>signed</a:t>
            </a:r>
            <a:r>
              <a:rPr sz="3450" spc="-35" dirty="0">
                <a:latin typeface="+mj-lt"/>
                <a:cs typeface="Century Gothic"/>
              </a:rPr>
              <a:t> </a:t>
            </a:r>
            <a:r>
              <a:rPr sz="3450" spc="-25" dirty="0">
                <a:latin typeface="+mj-lt"/>
                <a:cs typeface="Century Gothic"/>
              </a:rPr>
              <a:t>by </a:t>
            </a:r>
            <a:r>
              <a:rPr sz="3450" dirty="0">
                <a:latin typeface="+mj-lt"/>
                <a:cs typeface="Century Gothic"/>
              </a:rPr>
              <a:t>100 </a:t>
            </a:r>
            <a:r>
              <a:rPr sz="3450" spc="80" dirty="0">
                <a:latin typeface="+mj-lt"/>
                <a:cs typeface="Century Gothic"/>
              </a:rPr>
              <a:t>eligible</a:t>
            </a:r>
            <a:r>
              <a:rPr sz="3450" spc="5" dirty="0">
                <a:latin typeface="+mj-lt"/>
                <a:cs typeface="Century Gothic"/>
              </a:rPr>
              <a:t> </a:t>
            </a:r>
            <a:r>
              <a:rPr sz="3450" spc="140" dirty="0">
                <a:latin typeface="+mj-lt"/>
                <a:cs typeface="Century Gothic"/>
              </a:rPr>
              <a:t>residents</a:t>
            </a:r>
            <a:endParaRPr sz="3450" dirty="0">
              <a:latin typeface="+mj-lt"/>
              <a:cs typeface="Century Gothic"/>
            </a:endParaRPr>
          </a:p>
          <a:p>
            <a:pPr marL="761365" marR="142875">
              <a:lnSpc>
                <a:spcPts val="3900"/>
              </a:lnSpc>
              <a:spcBef>
                <a:spcPts val="1125"/>
              </a:spcBef>
            </a:pPr>
            <a:r>
              <a:rPr sz="3450" spc="170" dirty="0">
                <a:latin typeface="+mj-lt"/>
                <a:cs typeface="Century Gothic"/>
              </a:rPr>
              <a:t>Commissioners</a:t>
            </a:r>
            <a:r>
              <a:rPr sz="3450" dirty="0">
                <a:latin typeface="+mj-lt"/>
                <a:cs typeface="Century Gothic"/>
              </a:rPr>
              <a:t> </a:t>
            </a:r>
            <a:r>
              <a:rPr sz="3450" spc="75" dirty="0">
                <a:latin typeface="+mj-lt"/>
                <a:cs typeface="Century Gothic"/>
              </a:rPr>
              <a:t>Court</a:t>
            </a:r>
            <a:r>
              <a:rPr sz="3450" dirty="0">
                <a:latin typeface="+mj-lt"/>
                <a:cs typeface="Century Gothic"/>
              </a:rPr>
              <a:t> receives</a:t>
            </a:r>
            <a:r>
              <a:rPr sz="3450" spc="5" dirty="0">
                <a:latin typeface="+mj-lt"/>
                <a:cs typeface="Century Gothic"/>
              </a:rPr>
              <a:t> </a:t>
            </a:r>
            <a:r>
              <a:rPr sz="3450" spc="-25" dirty="0">
                <a:latin typeface="+mj-lt"/>
                <a:cs typeface="Century Gothic"/>
              </a:rPr>
              <a:t>and </a:t>
            </a:r>
            <a:r>
              <a:rPr sz="3450" dirty="0">
                <a:latin typeface="+mj-lt"/>
                <a:cs typeface="Century Gothic"/>
              </a:rPr>
              <a:t>calls</a:t>
            </a:r>
            <a:r>
              <a:rPr sz="3450" spc="35" dirty="0">
                <a:latin typeface="+mj-lt"/>
                <a:cs typeface="Century Gothic"/>
              </a:rPr>
              <a:t> </a:t>
            </a:r>
            <a:r>
              <a:rPr sz="3450" spc="95" dirty="0">
                <a:latin typeface="+mj-lt"/>
                <a:cs typeface="Century Gothic"/>
              </a:rPr>
              <a:t>the</a:t>
            </a:r>
            <a:r>
              <a:rPr sz="3450" spc="45" dirty="0">
                <a:latin typeface="+mj-lt"/>
                <a:cs typeface="Century Gothic"/>
              </a:rPr>
              <a:t> </a:t>
            </a:r>
            <a:r>
              <a:rPr sz="3450" spc="-10" dirty="0">
                <a:latin typeface="+mj-lt"/>
                <a:cs typeface="Century Gothic"/>
              </a:rPr>
              <a:t>election</a:t>
            </a:r>
            <a:endParaRPr sz="3450" dirty="0">
              <a:latin typeface="+mj-lt"/>
              <a:cs typeface="Century Gothic"/>
            </a:endParaRPr>
          </a:p>
          <a:p>
            <a:pPr marL="761365" marR="212725">
              <a:lnSpc>
                <a:spcPts val="3900"/>
              </a:lnSpc>
              <a:spcBef>
                <a:spcPts val="1125"/>
              </a:spcBef>
            </a:pPr>
            <a:r>
              <a:rPr sz="3450" spc="90" dirty="0">
                <a:latin typeface="+mj-lt"/>
                <a:cs typeface="Century Gothic"/>
              </a:rPr>
              <a:t>Cities</a:t>
            </a:r>
            <a:r>
              <a:rPr sz="3450" spc="-60" dirty="0">
                <a:latin typeface="+mj-lt"/>
                <a:cs typeface="Century Gothic"/>
              </a:rPr>
              <a:t> </a:t>
            </a:r>
            <a:r>
              <a:rPr sz="3450" spc="-50" dirty="0">
                <a:latin typeface="+mj-lt"/>
                <a:cs typeface="Century Gothic"/>
              </a:rPr>
              <a:t>have</a:t>
            </a:r>
            <a:r>
              <a:rPr sz="3450" spc="-55" dirty="0">
                <a:latin typeface="+mj-lt"/>
                <a:cs typeface="Century Gothic"/>
              </a:rPr>
              <a:t> </a:t>
            </a:r>
            <a:r>
              <a:rPr sz="3450" spc="280" dirty="0">
                <a:latin typeface="+mj-lt"/>
                <a:cs typeface="Century Gothic"/>
              </a:rPr>
              <a:t>60</a:t>
            </a:r>
            <a:r>
              <a:rPr sz="3450" spc="-5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days</a:t>
            </a:r>
            <a:r>
              <a:rPr sz="3450" spc="-60" dirty="0">
                <a:latin typeface="+mj-lt"/>
                <a:cs typeface="Century Gothic"/>
              </a:rPr>
              <a:t> </a:t>
            </a:r>
            <a:r>
              <a:rPr sz="3450" spc="60" dirty="0">
                <a:latin typeface="+mj-lt"/>
                <a:cs typeface="Century Gothic"/>
              </a:rPr>
              <a:t>to</a:t>
            </a:r>
            <a:r>
              <a:rPr sz="3450" spc="-55" dirty="0">
                <a:latin typeface="+mj-lt"/>
                <a:cs typeface="Century Gothic"/>
              </a:rPr>
              <a:t> </a:t>
            </a:r>
            <a:r>
              <a:rPr sz="3450" spc="100" dirty="0">
                <a:latin typeface="+mj-lt"/>
                <a:cs typeface="Century Gothic"/>
              </a:rPr>
              <a:t>determine</a:t>
            </a:r>
            <a:r>
              <a:rPr sz="3450" spc="-55" dirty="0">
                <a:latin typeface="+mj-lt"/>
                <a:cs typeface="Century Gothic"/>
              </a:rPr>
              <a:t> </a:t>
            </a:r>
            <a:r>
              <a:rPr sz="3450" spc="135" dirty="0">
                <a:latin typeface="+mj-lt"/>
                <a:cs typeface="Century Gothic"/>
              </a:rPr>
              <a:t>if </a:t>
            </a:r>
            <a:r>
              <a:rPr sz="3450" spc="345" dirty="0">
                <a:latin typeface="+mj-lt"/>
                <a:cs typeface="Century Gothic"/>
              </a:rPr>
              <a:t>ETJ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spc="290" dirty="0">
                <a:latin typeface="+mj-lt"/>
                <a:cs typeface="Century Gothic"/>
              </a:rPr>
              <a:t>is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spc="50" dirty="0">
                <a:latin typeface="+mj-lt"/>
                <a:cs typeface="Century Gothic"/>
              </a:rPr>
              <a:t>included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spc="229" dirty="0">
                <a:latin typeface="+mj-lt"/>
                <a:cs typeface="Century Gothic"/>
              </a:rPr>
              <a:t>in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spc="95" dirty="0">
                <a:latin typeface="+mj-lt"/>
                <a:cs typeface="Century Gothic"/>
              </a:rPr>
              <a:t>the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spc="355" dirty="0">
                <a:latin typeface="+mj-lt"/>
                <a:cs typeface="Century Gothic"/>
              </a:rPr>
              <a:t>ESD</a:t>
            </a:r>
            <a:endParaRPr sz="3450" dirty="0">
              <a:latin typeface="+mj-lt"/>
              <a:cs typeface="Century Gothic"/>
            </a:endParaRPr>
          </a:p>
          <a:p>
            <a:pPr marL="761365" marR="662305">
              <a:lnSpc>
                <a:spcPts val="3900"/>
              </a:lnSpc>
              <a:spcBef>
                <a:spcPts val="1125"/>
              </a:spcBef>
            </a:pPr>
            <a:r>
              <a:rPr sz="3450" spc="240" dirty="0">
                <a:latin typeface="+mj-lt"/>
                <a:cs typeface="Century Gothic"/>
              </a:rPr>
              <a:t>Existing</a:t>
            </a:r>
            <a:r>
              <a:rPr sz="3450" spc="-35" dirty="0">
                <a:latin typeface="+mj-lt"/>
                <a:cs typeface="Century Gothic"/>
              </a:rPr>
              <a:t> </a:t>
            </a:r>
            <a:r>
              <a:rPr sz="3450" spc="195" dirty="0">
                <a:latin typeface="+mj-lt"/>
                <a:cs typeface="Century Gothic"/>
              </a:rPr>
              <a:t>MUDs,</a:t>
            </a:r>
            <a:r>
              <a:rPr sz="3450" spc="-35" dirty="0">
                <a:latin typeface="+mj-lt"/>
                <a:cs typeface="Century Gothic"/>
              </a:rPr>
              <a:t> </a:t>
            </a:r>
            <a:r>
              <a:rPr sz="3450" spc="160" dirty="0">
                <a:latin typeface="+mj-lt"/>
                <a:cs typeface="Century Gothic"/>
              </a:rPr>
              <a:t>if</a:t>
            </a:r>
            <a:r>
              <a:rPr sz="3450" spc="-35" dirty="0">
                <a:latin typeface="+mj-lt"/>
                <a:cs typeface="Century Gothic"/>
              </a:rPr>
              <a:t> </a:t>
            </a:r>
            <a:r>
              <a:rPr sz="3450" spc="50" dirty="0">
                <a:latin typeface="+mj-lt"/>
                <a:cs typeface="Century Gothic"/>
              </a:rPr>
              <a:t>included</a:t>
            </a:r>
            <a:r>
              <a:rPr sz="3450" spc="-35" dirty="0">
                <a:latin typeface="+mj-lt"/>
                <a:cs typeface="Century Gothic"/>
              </a:rPr>
              <a:t> </a:t>
            </a:r>
            <a:r>
              <a:rPr sz="3450" spc="229" dirty="0">
                <a:latin typeface="+mj-lt"/>
                <a:cs typeface="Century Gothic"/>
              </a:rPr>
              <a:t>in</a:t>
            </a:r>
            <a:r>
              <a:rPr sz="3450" spc="-35" dirty="0">
                <a:latin typeface="+mj-lt"/>
                <a:cs typeface="Century Gothic"/>
              </a:rPr>
              <a:t> </a:t>
            </a:r>
            <a:r>
              <a:rPr sz="3450" spc="70" dirty="0">
                <a:latin typeface="+mj-lt"/>
                <a:cs typeface="Century Gothic"/>
              </a:rPr>
              <a:t>the petition,</a:t>
            </a:r>
            <a:r>
              <a:rPr sz="3450" spc="-85" dirty="0">
                <a:latin typeface="+mj-lt"/>
                <a:cs typeface="Century Gothic"/>
              </a:rPr>
              <a:t> </a:t>
            </a:r>
            <a:r>
              <a:rPr sz="3450" spc="-110" dirty="0">
                <a:latin typeface="+mj-lt"/>
                <a:cs typeface="Century Gothic"/>
              </a:rPr>
              <a:t>can</a:t>
            </a:r>
            <a:r>
              <a:rPr sz="3450" spc="-8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be</a:t>
            </a:r>
            <a:r>
              <a:rPr sz="3450" spc="-85" dirty="0">
                <a:latin typeface="+mj-lt"/>
                <a:cs typeface="Century Gothic"/>
              </a:rPr>
              <a:t> </a:t>
            </a:r>
            <a:r>
              <a:rPr sz="3450" spc="55" dirty="0">
                <a:latin typeface="+mj-lt"/>
                <a:cs typeface="Century Gothic"/>
              </a:rPr>
              <a:t>part</a:t>
            </a:r>
            <a:r>
              <a:rPr sz="3450" spc="-8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of</a:t>
            </a:r>
            <a:r>
              <a:rPr sz="3450" spc="-85" dirty="0">
                <a:latin typeface="+mj-lt"/>
                <a:cs typeface="Century Gothic"/>
              </a:rPr>
              <a:t> </a:t>
            </a:r>
            <a:r>
              <a:rPr sz="3450" spc="95" dirty="0">
                <a:latin typeface="+mj-lt"/>
                <a:cs typeface="Century Gothic"/>
              </a:rPr>
              <a:t>the</a:t>
            </a:r>
            <a:r>
              <a:rPr sz="3450" spc="-80" dirty="0">
                <a:latin typeface="+mj-lt"/>
                <a:cs typeface="Century Gothic"/>
              </a:rPr>
              <a:t> </a:t>
            </a:r>
            <a:r>
              <a:rPr sz="3450" spc="355" dirty="0">
                <a:latin typeface="+mj-lt"/>
                <a:cs typeface="Century Gothic"/>
              </a:rPr>
              <a:t>ESD</a:t>
            </a:r>
            <a:endParaRPr sz="3450" dirty="0">
              <a:latin typeface="+mj-lt"/>
              <a:cs typeface="Century Gothic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58472" y="651023"/>
            <a:ext cx="14681200" cy="1266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150" spc="570" dirty="0"/>
              <a:t>Emergency</a:t>
            </a:r>
            <a:r>
              <a:rPr sz="8150" spc="-830" dirty="0"/>
              <a:t> </a:t>
            </a:r>
            <a:r>
              <a:rPr sz="8150" spc="440" dirty="0"/>
              <a:t>Services</a:t>
            </a:r>
            <a:r>
              <a:rPr sz="8150" spc="-825" dirty="0"/>
              <a:t> </a:t>
            </a:r>
            <a:r>
              <a:rPr sz="8150" spc="240" dirty="0"/>
              <a:t>District</a:t>
            </a:r>
            <a:endParaRPr sz="81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52772" y="957909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591"/>
                </a:lnTo>
                <a:lnTo>
                  <a:pt x="252653" y="423570"/>
                </a:lnTo>
                <a:lnTo>
                  <a:pt x="231317" y="463524"/>
                </a:lnTo>
                <a:lnTo>
                  <a:pt x="216242" y="506844"/>
                </a:lnTo>
                <a:lnTo>
                  <a:pt x="201155" y="463550"/>
                </a:lnTo>
                <a:lnTo>
                  <a:pt x="179806" y="423633"/>
                </a:lnTo>
                <a:lnTo>
                  <a:pt x="152806" y="387667"/>
                </a:lnTo>
                <a:lnTo>
                  <a:pt x="120726" y="356273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76"/>
                </a:lnTo>
                <a:lnTo>
                  <a:pt x="5740" y="344957"/>
                </a:lnTo>
                <a:lnTo>
                  <a:pt x="22009" y="390448"/>
                </a:lnTo>
                <a:lnTo>
                  <a:pt x="47548" y="430593"/>
                </a:lnTo>
                <a:lnTo>
                  <a:pt x="81026" y="464070"/>
                </a:lnTo>
                <a:lnTo>
                  <a:pt x="121183" y="489585"/>
                </a:lnTo>
                <a:lnTo>
                  <a:pt x="166687" y="505853"/>
                </a:lnTo>
                <a:lnTo>
                  <a:pt x="216255" y="511556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10"/>
                </a:lnTo>
                <a:lnTo>
                  <a:pt x="426796" y="344893"/>
                </a:lnTo>
                <a:lnTo>
                  <a:pt x="428625" y="328993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66"/>
                </a:moveTo>
                <a:lnTo>
                  <a:pt x="388772" y="162369"/>
                </a:lnTo>
                <a:lnTo>
                  <a:pt x="348322" y="182880"/>
                </a:lnTo>
                <a:lnTo>
                  <a:pt x="311746" y="209143"/>
                </a:lnTo>
                <a:lnTo>
                  <a:pt x="279666" y="240563"/>
                </a:lnTo>
                <a:lnTo>
                  <a:pt x="252653" y="276542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593"/>
                </a:lnTo>
                <a:lnTo>
                  <a:pt x="152806" y="240639"/>
                </a:lnTo>
                <a:lnTo>
                  <a:pt x="120726" y="209245"/>
                </a:lnTo>
                <a:lnTo>
                  <a:pt x="84175" y="182994"/>
                </a:lnTo>
                <a:lnTo>
                  <a:pt x="43738" y="162496"/>
                </a:lnTo>
                <a:lnTo>
                  <a:pt x="0" y="148348"/>
                </a:lnTo>
                <a:lnTo>
                  <a:pt x="5740" y="197916"/>
                </a:lnTo>
                <a:lnTo>
                  <a:pt x="22009" y="243420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83" y="342557"/>
                </a:lnTo>
                <a:lnTo>
                  <a:pt x="166687" y="358813"/>
                </a:lnTo>
                <a:lnTo>
                  <a:pt x="216255" y="364528"/>
                </a:lnTo>
                <a:lnTo>
                  <a:pt x="265849" y="358813"/>
                </a:lnTo>
                <a:lnTo>
                  <a:pt x="311365" y="342544"/>
                </a:lnTo>
                <a:lnTo>
                  <a:pt x="351510" y="317017"/>
                </a:lnTo>
                <a:lnTo>
                  <a:pt x="385000" y="283527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66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20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02"/>
                </a:lnTo>
                <a:lnTo>
                  <a:pt x="252653" y="128193"/>
                </a:lnTo>
                <a:lnTo>
                  <a:pt x="231317" y="168135"/>
                </a:lnTo>
                <a:lnTo>
                  <a:pt x="216242" y="211455"/>
                </a:lnTo>
                <a:lnTo>
                  <a:pt x="201155" y="168160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83"/>
                </a:lnTo>
                <a:lnTo>
                  <a:pt x="84175" y="34645"/>
                </a:lnTo>
                <a:lnTo>
                  <a:pt x="43738" y="14147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04"/>
                </a:lnTo>
                <a:lnTo>
                  <a:pt x="81026" y="168681"/>
                </a:lnTo>
                <a:lnTo>
                  <a:pt x="121183" y="194195"/>
                </a:lnTo>
                <a:lnTo>
                  <a:pt x="166687" y="210464"/>
                </a:lnTo>
                <a:lnTo>
                  <a:pt x="216255" y="216166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21"/>
                </a:lnTo>
                <a:lnTo>
                  <a:pt x="426796" y="49504"/>
                </a:lnTo>
                <a:lnTo>
                  <a:pt x="428625" y="33604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96043" y="122253"/>
            <a:ext cx="742949" cy="7429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601038" y="1750641"/>
            <a:ext cx="12615545" cy="7058025"/>
            <a:chOff x="5601038" y="1750641"/>
            <a:chExt cx="12615545" cy="7058025"/>
          </a:xfrm>
        </p:grpSpPr>
        <p:sp>
          <p:nvSpPr>
            <p:cNvPr id="5" name="object 5"/>
            <p:cNvSpPr/>
            <p:nvPr/>
          </p:nvSpPr>
          <p:spPr>
            <a:xfrm>
              <a:off x="5667642" y="1750641"/>
              <a:ext cx="6953250" cy="6946900"/>
            </a:xfrm>
            <a:custGeom>
              <a:avLst/>
              <a:gdLst/>
              <a:ahLst/>
              <a:cxnLst/>
              <a:rect l="l" t="t" r="r" b="b"/>
              <a:pathLst>
                <a:path w="6953250" h="6946900">
                  <a:moveTo>
                    <a:pt x="3716352" y="12700"/>
                  </a:moveTo>
                  <a:lnTo>
                    <a:pt x="3236361" y="12700"/>
                  </a:lnTo>
                  <a:lnTo>
                    <a:pt x="3284027" y="0"/>
                  </a:lnTo>
                  <a:lnTo>
                    <a:pt x="3668686" y="0"/>
                  </a:lnTo>
                  <a:lnTo>
                    <a:pt x="3716352" y="12700"/>
                  </a:lnTo>
                  <a:close/>
                </a:path>
                <a:path w="6953250" h="6946900">
                  <a:moveTo>
                    <a:pt x="3858280" y="25400"/>
                  </a:moveTo>
                  <a:lnTo>
                    <a:pt x="3094433" y="25400"/>
                  </a:lnTo>
                  <a:lnTo>
                    <a:pt x="3141560" y="12700"/>
                  </a:lnTo>
                  <a:lnTo>
                    <a:pt x="3811153" y="12700"/>
                  </a:lnTo>
                  <a:lnTo>
                    <a:pt x="3858280" y="25400"/>
                  </a:lnTo>
                  <a:close/>
                </a:path>
                <a:path w="6953250" h="6946900">
                  <a:moveTo>
                    <a:pt x="3951966" y="38100"/>
                  </a:moveTo>
                  <a:lnTo>
                    <a:pt x="3000747" y="38100"/>
                  </a:lnTo>
                  <a:lnTo>
                    <a:pt x="3047494" y="25400"/>
                  </a:lnTo>
                  <a:lnTo>
                    <a:pt x="3905219" y="25400"/>
                  </a:lnTo>
                  <a:lnTo>
                    <a:pt x="3951966" y="38100"/>
                  </a:lnTo>
                  <a:close/>
                </a:path>
                <a:path w="6953250" h="6946900">
                  <a:moveTo>
                    <a:pt x="4044866" y="50800"/>
                  </a:moveTo>
                  <a:lnTo>
                    <a:pt x="2907848" y="50800"/>
                  </a:lnTo>
                  <a:lnTo>
                    <a:pt x="2954197" y="38100"/>
                  </a:lnTo>
                  <a:lnTo>
                    <a:pt x="3998516" y="38100"/>
                  </a:lnTo>
                  <a:lnTo>
                    <a:pt x="4044866" y="50800"/>
                  </a:lnTo>
                  <a:close/>
                </a:path>
                <a:path w="6953250" h="6946900">
                  <a:moveTo>
                    <a:pt x="4182667" y="76200"/>
                  </a:moveTo>
                  <a:lnTo>
                    <a:pt x="2770046" y="76200"/>
                  </a:lnTo>
                  <a:lnTo>
                    <a:pt x="2861703" y="50800"/>
                  </a:lnTo>
                  <a:lnTo>
                    <a:pt x="4091010" y="50800"/>
                  </a:lnTo>
                  <a:lnTo>
                    <a:pt x="4182667" y="76200"/>
                  </a:lnTo>
                  <a:close/>
                </a:path>
                <a:path w="6953250" h="6946900">
                  <a:moveTo>
                    <a:pt x="4363335" y="6845300"/>
                  </a:moveTo>
                  <a:lnTo>
                    <a:pt x="2589378" y="6845300"/>
                  </a:lnTo>
                  <a:lnTo>
                    <a:pt x="2456328" y="6807200"/>
                  </a:lnTo>
                  <a:lnTo>
                    <a:pt x="2412467" y="6781800"/>
                  </a:lnTo>
                  <a:lnTo>
                    <a:pt x="2239582" y="6731000"/>
                  </a:lnTo>
                  <a:lnTo>
                    <a:pt x="2197022" y="6705600"/>
                  </a:lnTo>
                  <a:lnTo>
                    <a:pt x="2112725" y="6680200"/>
                  </a:lnTo>
                  <a:lnTo>
                    <a:pt x="2070997" y="6654800"/>
                  </a:lnTo>
                  <a:lnTo>
                    <a:pt x="2029554" y="6642100"/>
                  </a:lnTo>
                  <a:lnTo>
                    <a:pt x="1988401" y="6616700"/>
                  </a:lnTo>
                  <a:lnTo>
                    <a:pt x="1947543" y="6604000"/>
                  </a:lnTo>
                  <a:lnTo>
                    <a:pt x="1866725" y="6553200"/>
                  </a:lnTo>
                  <a:lnTo>
                    <a:pt x="1826774" y="6540500"/>
                  </a:lnTo>
                  <a:lnTo>
                    <a:pt x="1747811" y="6489700"/>
                  </a:lnTo>
                  <a:lnTo>
                    <a:pt x="1708807" y="6477000"/>
                  </a:lnTo>
                  <a:lnTo>
                    <a:pt x="1593754" y="6400800"/>
                  </a:lnTo>
                  <a:lnTo>
                    <a:pt x="1481732" y="6324600"/>
                  </a:lnTo>
                  <a:lnTo>
                    <a:pt x="1408790" y="6273800"/>
                  </a:lnTo>
                  <a:lnTo>
                    <a:pt x="1337280" y="6223000"/>
                  </a:lnTo>
                  <a:lnTo>
                    <a:pt x="1302072" y="6184900"/>
                  </a:lnTo>
                  <a:lnTo>
                    <a:pt x="1232773" y="6134100"/>
                  </a:lnTo>
                  <a:lnTo>
                    <a:pt x="1198690" y="6108700"/>
                  </a:lnTo>
                  <a:lnTo>
                    <a:pt x="1164991" y="6070600"/>
                  </a:lnTo>
                  <a:lnTo>
                    <a:pt x="1131679" y="6045200"/>
                  </a:lnTo>
                  <a:lnTo>
                    <a:pt x="1098759" y="6007100"/>
                  </a:lnTo>
                  <a:lnTo>
                    <a:pt x="1034111" y="5956300"/>
                  </a:lnTo>
                  <a:lnTo>
                    <a:pt x="1002392" y="5918200"/>
                  </a:lnTo>
                  <a:lnTo>
                    <a:pt x="971082" y="5892800"/>
                  </a:lnTo>
                  <a:lnTo>
                    <a:pt x="940185" y="5854700"/>
                  </a:lnTo>
                  <a:lnTo>
                    <a:pt x="909705" y="5816600"/>
                  </a:lnTo>
                  <a:lnTo>
                    <a:pt x="879647" y="5791200"/>
                  </a:lnTo>
                  <a:lnTo>
                    <a:pt x="850015" y="5753100"/>
                  </a:lnTo>
                  <a:lnTo>
                    <a:pt x="820813" y="5715000"/>
                  </a:lnTo>
                  <a:lnTo>
                    <a:pt x="792045" y="5689600"/>
                  </a:lnTo>
                  <a:lnTo>
                    <a:pt x="763716" y="5651500"/>
                  </a:lnTo>
                  <a:lnTo>
                    <a:pt x="735830" y="5613400"/>
                  </a:lnTo>
                  <a:lnTo>
                    <a:pt x="708390" y="5575300"/>
                  </a:lnTo>
                  <a:lnTo>
                    <a:pt x="681402" y="5549900"/>
                  </a:lnTo>
                  <a:lnTo>
                    <a:pt x="654870" y="5511800"/>
                  </a:lnTo>
                  <a:lnTo>
                    <a:pt x="628798" y="5473700"/>
                  </a:lnTo>
                  <a:lnTo>
                    <a:pt x="603189" y="5435600"/>
                  </a:lnTo>
                  <a:lnTo>
                    <a:pt x="578049" y="5397500"/>
                  </a:lnTo>
                  <a:lnTo>
                    <a:pt x="553382" y="5359400"/>
                  </a:lnTo>
                  <a:lnTo>
                    <a:pt x="529191" y="5321300"/>
                  </a:lnTo>
                  <a:lnTo>
                    <a:pt x="505481" y="5283200"/>
                  </a:lnTo>
                  <a:lnTo>
                    <a:pt x="482257" y="5245100"/>
                  </a:lnTo>
                  <a:lnTo>
                    <a:pt x="459522" y="5207000"/>
                  </a:lnTo>
                  <a:lnTo>
                    <a:pt x="437281" y="5168900"/>
                  </a:lnTo>
                  <a:lnTo>
                    <a:pt x="415538" y="5130800"/>
                  </a:lnTo>
                  <a:lnTo>
                    <a:pt x="394298" y="5092700"/>
                  </a:lnTo>
                  <a:lnTo>
                    <a:pt x="373564" y="5041900"/>
                  </a:lnTo>
                  <a:lnTo>
                    <a:pt x="353340" y="5003800"/>
                  </a:lnTo>
                  <a:lnTo>
                    <a:pt x="333632" y="4965700"/>
                  </a:lnTo>
                  <a:lnTo>
                    <a:pt x="314443" y="4927600"/>
                  </a:lnTo>
                  <a:lnTo>
                    <a:pt x="295778" y="4876800"/>
                  </a:lnTo>
                  <a:lnTo>
                    <a:pt x="277640" y="4838700"/>
                  </a:lnTo>
                  <a:lnTo>
                    <a:pt x="260035" y="4800600"/>
                  </a:lnTo>
                  <a:lnTo>
                    <a:pt x="242965" y="4762500"/>
                  </a:lnTo>
                  <a:lnTo>
                    <a:pt x="226437" y="4711700"/>
                  </a:lnTo>
                  <a:lnTo>
                    <a:pt x="210453" y="4673600"/>
                  </a:lnTo>
                  <a:lnTo>
                    <a:pt x="195018" y="4622800"/>
                  </a:lnTo>
                  <a:lnTo>
                    <a:pt x="180136" y="4584700"/>
                  </a:lnTo>
                  <a:lnTo>
                    <a:pt x="165812" y="4546600"/>
                  </a:lnTo>
                  <a:lnTo>
                    <a:pt x="152049" y="4495800"/>
                  </a:lnTo>
                  <a:lnTo>
                    <a:pt x="138853" y="4457700"/>
                  </a:lnTo>
                  <a:lnTo>
                    <a:pt x="126227" y="4406900"/>
                  </a:lnTo>
                  <a:lnTo>
                    <a:pt x="114175" y="4368800"/>
                  </a:lnTo>
                  <a:lnTo>
                    <a:pt x="102702" y="4318000"/>
                  </a:lnTo>
                  <a:lnTo>
                    <a:pt x="91813" y="4279900"/>
                  </a:lnTo>
                  <a:lnTo>
                    <a:pt x="81510" y="4229100"/>
                  </a:lnTo>
                  <a:lnTo>
                    <a:pt x="71799" y="4178300"/>
                  </a:lnTo>
                  <a:lnTo>
                    <a:pt x="62683" y="4140200"/>
                  </a:lnTo>
                  <a:lnTo>
                    <a:pt x="54168" y="4089400"/>
                  </a:lnTo>
                  <a:lnTo>
                    <a:pt x="46257" y="4051300"/>
                  </a:lnTo>
                  <a:lnTo>
                    <a:pt x="38954" y="4000500"/>
                  </a:lnTo>
                  <a:lnTo>
                    <a:pt x="32264" y="3949700"/>
                  </a:lnTo>
                  <a:lnTo>
                    <a:pt x="26191" y="3911600"/>
                  </a:lnTo>
                  <a:lnTo>
                    <a:pt x="20740" y="3860800"/>
                  </a:lnTo>
                  <a:lnTo>
                    <a:pt x="15913" y="3810000"/>
                  </a:lnTo>
                  <a:lnTo>
                    <a:pt x="11717" y="3759200"/>
                  </a:lnTo>
                  <a:lnTo>
                    <a:pt x="8154" y="3721100"/>
                  </a:lnTo>
                  <a:lnTo>
                    <a:pt x="5230" y="3670300"/>
                  </a:lnTo>
                  <a:lnTo>
                    <a:pt x="2948" y="3619500"/>
                  </a:lnTo>
                  <a:lnTo>
                    <a:pt x="1313" y="3568700"/>
                  </a:lnTo>
                  <a:lnTo>
                    <a:pt x="329" y="3530600"/>
                  </a:lnTo>
                  <a:lnTo>
                    <a:pt x="0" y="3479800"/>
                  </a:lnTo>
                  <a:lnTo>
                    <a:pt x="329" y="3429000"/>
                  </a:lnTo>
                  <a:lnTo>
                    <a:pt x="1313" y="3378200"/>
                  </a:lnTo>
                  <a:lnTo>
                    <a:pt x="2948" y="3327400"/>
                  </a:lnTo>
                  <a:lnTo>
                    <a:pt x="5230" y="3289300"/>
                  </a:lnTo>
                  <a:lnTo>
                    <a:pt x="8154" y="3238500"/>
                  </a:lnTo>
                  <a:lnTo>
                    <a:pt x="11717" y="3187700"/>
                  </a:lnTo>
                  <a:lnTo>
                    <a:pt x="15913" y="3136900"/>
                  </a:lnTo>
                  <a:lnTo>
                    <a:pt x="20740" y="3098800"/>
                  </a:lnTo>
                  <a:lnTo>
                    <a:pt x="26191" y="3048000"/>
                  </a:lnTo>
                  <a:lnTo>
                    <a:pt x="32264" y="2997200"/>
                  </a:lnTo>
                  <a:lnTo>
                    <a:pt x="38954" y="2959100"/>
                  </a:lnTo>
                  <a:lnTo>
                    <a:pt x="46257" y="2908300"/>
                  </a:lnTo>
                  <a:lnTo>
                    <a:pt x="54168" y="2857500"/>
                  </a:lnTo>
                  <a:lnTo>
                    <a:pt x="62683" y="2819400"/>
                  </a:lnTo>
                  <a:lnTo>
                    <a:pt x="71799" y="2768600"/>
                  </a:lnTo>
                  <a:lnTo>
                    <a:pt x="81510" y="2730500"/>
                  </a:lnTo>
                  <a:lnTo>
                    <a:pt x="91813" y="2679700"/>
                  </a:lnTo>
                  <a:lnTo>
                    <a:pt x="102702" y="2628900"/>
                  </a:lnTo>
                  <a:lnTo>
                    <a:pt x="114175" y="2590800"/>
                  </a:lnTo>
                  <a:lnTo>
                    <a:pt x="126227" y="2540000"/>
                  </a:lnTo>
                  <a:lnTo>
                    <a:pt x="138853" y="2501900"/>
                  </a:lnTo>
                  <a:lnTo>
                    <a:pt x="152049" y="2451100"/>
                  </a:lnTo>
                  <a:lnTo>
                    <a:pt x="165812" y="2413000"/>
                  </a:lnTo>
                  <a:lnTo>
                    <a:pt x="180136" y="2374900"/>
                  </a:lnTo>
                  <a:lnTo>
                    <a:pt x="195018" y="2324100"/>
                  </a:lnTo>
                  <a:lnTo>
                    <a:pt x="210453" y="2286000"/>
                  </a:lnTo>
                  <a:lnTo>
                    <a:pt x="226437" y="2235200"/>
                  </a:lnTo>
                  <a:lnTo>
                    <a:pt x="242965" y="2197100"/>
                  </a:lnTo>
                  <a:lnTo>
                    <a:pt x="260035" y="2159000"/>
                  </a:lnTo>
                  <a:lnTo>
                    <a:pt x="277640" y="2108200"/>
                  </a:lnTo>
                  <a:lnTo>
                    <a:pt x="295778" y="2070100"/>
                  </a:lnTo>
                  <a:lnTo>
                    <a:pt x="314443" y="2032000"/>
                  </a:lnTo>
                  <a:lnTo>
                    <a:pt x="333632" y="1993900"/>
                  </a:lnTo>
                  <a:lnTo>
                    <a:pt x="353340" y="1943100"/>
                  </a:lnTo>
                  <a:lnTo>
                    <a:pt x="373564" y="1905000"/>
                  </a:lnTo>
                  <a:lnTo>
                    <a:pt x="394298" y="1866900"/>
                  </a:lnTo>
                  <a:lnTo>
                    <a:pt x="415538" y="1828800"/>
                  </a:lnTo>
                  <a:lnTo>
                    <a:pt x="437281" y="1790700"/>
                  </a:lnTo>
                  <a:lnTo>
                    <a:pt x="459522" y="1752600"/>
                  </a:lnTo>
                  <a:lnTo>
                    <a:pt x="482257" y="1714500"/>
                  </a:lnTo>
                  <a:lnTo>
                    <a:pt x="505481" y="1676400"/>
                  </a:lnTo>
                  <a:lnTo>
                    <a:pt x="529191" y="1638300"/>
                  </a:lnTo>
                  <a:lnTo>
                    <a:pt x="553382" y="1600200"/>
                  </a:lnTo>
                  <a:lnTo>
                    <a:pt x="578049" y="1562100"/>
                  </a:lnTo>
                  <a:lnTo>
                    <a:pt x="603189" y="1524000"/>
                  </a:lnTo>
                  <a:lnTo>
                    <a:pt x="628798" y="1485900"/>
                  </a:lnTo>
                  <a:lnTo>
                    <a:pt x="654870" y="1447800"/>
                  </a:lnTo>
                  <a:lnTo>
                    <a:pt x="681402" y="1409700"/>
                  </a:lnTo>
                  <a:lnTo>
                    <a:pt x="708390" y="1371600"/>
                  </a:lnTo>
                  <a:lnTo>
                    <a:pt x="735830" y="1333500"/>
                  </a:lnTo>
                  <a:lnTo>
                    <a:pt x="763716" y="1308100"/>
                  </a:lnTo>
                  <a:lnTo>
                    <a:pt x="792045" y="1270000"/>
                  </a:lnTo>
                  <a:lnTo>
                    <a:pt x="820813" y="1231900"/>
                  </a:lnTo>
                  <a:lnTo>
                    <a:pt x="850015" y="1193800"/>
                  </a:lnTo>
                  <a:lnTo>
                    <a:pt x="879647" y="1168400"/>
                  </a:lnTo>
                  <a:lnTo>
                    <a:pt x="909705" y="1130300"/>
                  </a:lnTo>
                  <a:lnTo>
                    <a:pt x="940185" y="1104900"/>
                  </a:lnTo>
                  <a:lnTo>
                    <a:pt x="971082" y="1066800"/>
                  </a:lnTo>
                  <a:lnTo>
                    <a:pt x="1002392" y="1028700"/>
                  </a:lnTo>
                  <a:lnTo>
                    <a:pt x="1034111" y="1003300"/>
                  </a:lnTo>
                  <a:lnTo>
                    <a:pt x="1066235" y="977900"/>
                  </a:lnTo>
                  <a:lnTo>
                    <a:pt x="1098759" y="939800"/>
                  </a:lnTo>
                  <a:lnTo>
                    <a:pt x="1131679" y="914400"/>
                  </a:lnTo>
                  <a:lnTo>
                    <a:pt x="1164991" y="876300"/>
                  </a:lnTo>
                  <a:lnTo>
                    <a:pt x="1232773" y="825500"/>
                  </a:lnTo>
                  <a:lnTo>
                    <a:pt x="1267235" y="787400"/>
                  </a:lnTo>
                  <a:lnTo>
                    <a:pt x="1337280" y="736600"/>
                  </a:lnTo>
                  <a:lnTo>
                    <a:pt x="1408790" y="685800"/>
                  </a:lnTo>
                  <a:lnTo>
                    <a:pt x="1518729" y="609600"/>
                  </a:lnTo>
                  <a:lnTo>
                    <a:pt x="1631774" y="533400"/>
                  </a:lnTo>
                  <a:lnTo>
                    <a:pt x="1747811" y="457200"/>
                  </a:lnTo>
                  <a:lnTo>
                    <a:pt x="1787135" y="431800"/>
                  </a:lnTo>
                  <a:lnTo>
                    <a:pt x="1826774" y="419100"/>
                  </a:lnTo>
                  <a:lnTo>
                    <a:pt x="1906982" y="368300"/>
                  </a:lnTo>
                  <a:lnTo>
                    <a:pt x="1947543" y="355600"/>
                  </a:lnTo>
                  <a:lnTo>
                    <a:pt x="1988401" y="330200"/>
                  </a:lnTo>
                  <a:lnTo>
                    <a:pt x="2029554" y="317500"/>
                  </a:lnTo>
                  <a:lnTo>
                    <a:pt x="2070997" y="292100"/>
                  </a:lnTo>
                  <a:lnTo>
                    <a:pt x="2154735" y="266700"/>
                  </a:lnTo>
                  <a:lnTo>
                    <a:pt x="2197022" y="241300"/>
                  </a:lnTo>
                  <a:lnTo>
                    <a:pt x="2282411" y="215900"/>
                  </a:lnTo>
                  <a:lnTo>
                    <a:pt x="2325504" y="190500"/>
                  </a:lnTo>
                  <a:lnTo>
                    <a:pt x="2724542" y="76200"/>
                  </a:lnTo>
                  <a:lnTo>
                    <a:pt x="4228171" y="76200"/>
                  </a:lnTo>
                  <a:lnTo>
                    <a:pt x="4627209" y="190500"/>
                  </a:lnTo>
                  <a:lnTo>
                    <a:pt x="4670303" y="215900"/>
                  </a:lnTo>
                  <a:lnTo>
                    <a:pt x="4755691" y="241300"/>
                  </a:lnTo>
                  <a:lnTo>
                    <a:pt x="4797978" y="266700"/>
                  </a:lnTo>
                  <a:lnTo>
                    <a:pt x="4881717" y="292100"/>
                  </a:lnTo>
                  <a:lnTo>
                    <a:pt x="4923159" y="317500"/>
                  </a:lnTo>
                  <a:lnTo>
                    <a:pt x="4964312" y="330200"/>
                  </a:lnTo>
                  <a:lnTo>
                    <a:pt x="5005171" y="355600"/>
                  </a:lnTo>
                  <a:lnTo>
                    <a:pt x="5045731" y="368300"/>
                  </a:lnTo>
                  <a:lnTo>
                    <a:pt x="5125939" y="419100"/>
                  </a:lnTo>
                  <a:lnTo>
                    <a:pt x="5165578" y="431800"/>
                  </a:lnTo>
                  <a:lnTo>
                    <a:pt x="5204902" y="457200"/>
                  </a:lnTo>
                  <a:lnTo>
                    <a:pt x="5320939" y="533400"/>
                  </a:lnTo>
                  <a:lnTo>
                    <a:pt x="5433984" y="609600"/>
                  </a:lnTo>
                  <a:lnTo>
                    <a:pt x="5543923" y="685800"/>
                  </a:lnTo>
                  <a:lnTo>
                    <a:pt x="5615433" y="736600"/>
                  </a:lnTo>
                  <a:lnTo>
                    <a:pt x="5685478" y="787400"/>
                  </a:lnTo>
                  <a:lnTo>
                    <a:pt x="5719940" y="825500"/>
                  </a:lnTo>
                  <a:lnTo>
                    <a:pt x="5787723" y="876300"/>
                  </a:lnTo>
                  <a:lnTo>
                    <a:pt x="5821035" y="914400"/>
                  </a:lnTo>
                  <a:lnTo>
                    <a:pt x="5853955" y="939800"/>
                  </a:lnTo>
                  <a:lnTo>
                    <a:pt x="5886479" y="977900"/>
                  </a:lnTo>
                  <a:lnTo>
                    <a:pt x="5918602" y="1003300"/>
                  </a:lnTo>
                  <a:lnTo>
                    <a:pt x="5950321" y="1028700"/>
                  </a:lnTo>
                  <a:lnTo>
                    <a:pt x="5981631" y="1066800"/>
                  </a:lnTo>
                  <a:lnTo>
                    <a:pt x="6012528" y="1104900"/>
                  </a:lnTo>
                  <a:lnTo>
                    <a:pt x="6043008" y="1130300"/>
                  </a:lnTo>
                  <a:lnTo>
                    <a:pt x="6073066" y="1168400"/>
                  </a:lnTo>
                  <a:lnTo>
                    <a:pt x="6102698" y="1193800"/>
                  </a:lnTo>
                  <a:lnTo>
                    <a:pt x="6131900" y="1231900"/>
                  </a:lnTo>
                  <a:lnTo>
                    <a:pt x="6160668" y="1270000"/>
                  </a:lnTo>
                  <a:lnTo>
                    <a:pt x="6188997" y="1308100"/>
                  </a:lnTo>
                  <a:lnTo>
                    <a:pt x="6216884" y="1333500"/>
                  </a:lnTo>
                  <a:lnTo>
                    <a:pt x="6244323" y="1371600"/>
                  </a:lnTo>
                  <a:lnTo>
                    <a:pt x="6271311" y="1409700"/>
                  </a:lnTo>
                  <a:lnTo>
                    <a:pt x="6297843" y="1447800"/>
                  </a:lnTo>
                  <a:lnTo>
                    <a:pt x="6323916" y="1485900"/>
                  </a:lnTo>
                  <a:lnTo>
                    <a:pt x="6349524" y="1524000"/>
                  </a:lnTo>
                  <a:lnTo>
                    <a:pt x="6374664" y="1562100"/>
                  </a:lnTo>
                  <a:lnTo>
                    <a:pt x="6399332" y="1600200"/>
                  </a:lnTo>
                  <a:lnTo>
                    <a:pt x="6423522" y="1638300"/>
                  </a:lnTo>
                  <a:lnTo>
                    <a:pt x="6447232" y="1676400"/>
                  </a:lnTo>
                  <a:lnTo>
                    <a:pt x="6470456" y="1714500"/>
                  </a:lnTo>
                  <a:lnTo>
                    <a:pt x="6493191" y="1752600"/>
                  </a:lnTo>
                  <a:lnTo>
                    <a:pt x="6515432" y="1790700"/>
                  </a:lnTo>
                  <a:lnTo>
                    <a:pt x="6537175" y="1828800"/>
                  </a:lnTo>
                  <a:lnTo>
                    <a:pt x="6558416" y="1866900"/>
                  </a:lnTo>
                  <a:lnTo>
                    <a:pt x="6579150" y="1905000"/>
                  </a:lnTo>
                  <a:lnTo>
                    <a:pt x="6599373" y="1943100"/>
                  </a:lnTo>
                  <a:lnTo>
                    <a:pt x="6619081" y="1993900"/>
                  </a:lnTo>
                  <a:lnTo>
                    <a:pt x="6638270" y="2032000"/>
                  </a:lnTo>
                  <a:lnTo>
                    <a:pt x="6656935" y="2070100"/>
                  </a:lnTo>
                  <a:lnTo>
                    <a:pt x="6675073" y="2108200"/>
                  </a:lnTo>
                  <a:lnTo>
                    <a:pt x="6692679" y="2159000"/>
                  </a:lnTo>
                  <a:lnTo>
                    <a:pt x="6709748" y="2197100"/>
                  </a:lnTo>
                  <a:lnTo>
                    <a:pt x="6726277" y="2235200"/>
                  </a:lnTo>
                  <a:lnTo>
                    <a:pt x="6742261" y="2286000"/>
                  </a:lnTo>
                  <a:lnTo>
                    <a:pt x="6757696" y="2324100"/>
                  </a:lnTo>
                  <a:lnTo>
                    <a:pt x="6772577" y="2374900"/>
                  </a:lnTo>
                  <a:lnTo>
                    <a:pt x="6786901" y="2413000"/>
                  </a:lnTo>
                  <a:lnTo>
                    <a:pt x="6800664" y="2451100"/>
                  </a:lnTo>
                  <a:lnTo>
                    <a:pt x="6813860" y="2501900"/>
                  </a:lnTo>
                  <a:lnTo>
                    <a:pt x="6826486" y="2540000"/>
                  </a:lnTo>
                  <a:lnTo>
                    <a:pt x="6838538" y="2590800"/>
                  </a:lnTo>
                  <a:lnTo>
                    <a:pt x="6850011" y="2628900"/>
                  </a:lnTo>
                  <a:lnTo>
                    <a:pt x="6860901" y="2679700"/>
                  </a:lnTo>
                  <a:lnTo>
                    <a:pt x="6871203" y="2730500"/>
                  </a:lnTo>
                  <a:lnTo>
                    <a:pt x="6880914" y="2768600"/>
                  </a:lnTo>
                  <a:lnTo>
                    <a:pt x="6890030" y="2819400"/>
                  </a:lnTo>
                  <a:lnTo>
                    <a:pt x="6898545" y="2857500"/>
                  </a:lnTo>
                  <a:lnTo>
                    <a:pt x="6906456" y="2908300"/>
                  </a:lnTo>
                  <a:lnTo>
                    <a:pt x="6913759" y="2959100"/>
                  </a:lnTo>
                  <a:lnTo>
                    <a:pt x="6920449" y="2997200"/>
                  </a:lnTo>
                  <a:lnTo>
                    <a:pt x="6926522" y="3048000"/>
                  </a:lnTo>
                  <a:lnTo>
                    <a:pt x="6931974" y="3098800"/>
                  </a:lnTo>
                  <a:lnTo>
                    <a:pt x="6936800" y="3136900"/>
                  </a:lnTo>
                  <a:lnTo>
                    <a:pt x="6940997" y="3187700"/>
                  </a:lnTo>
                  <a:lnTo>
                    <a:pt x="6944559" y="3238500"/>
                  </a:lnTo>
                  <a:lnTo>
                    <a:pt x="6947483" y="3289300"/>
                  </a:lnTo>
                  <a:lnTo>
                    <a:pt x="6949765" y="3327400"/>
                  </a:lnTo>
                  <a:lnTo>
                    <a:pt x="6951401" y="3378200"/>
                  </a:lnTo>
                  <a:lnTo>
                    <a:pt x="6952385" y="3429000"/>
                  </a:lnTo>
                  <a:lnTo>
                    <a:pt x="6952714" y="3479800"/>
                  </a:lnTo>
                  <a:lnTo>
                    <a:pt x="6952385" y="3530600"/>
                  </a:lnTo>
                  <a:lnTo>
                    <a:pt x="6951401" y="3568700"/>
                  </a:lnTo>
                  <a:lnTo>
                    <a:pt x="6949765" y="3619500"/>
                  </a:lnTo>
                  <a:lnTo>
                    <a:pt x="6947483" y="3670300"/>
                  </a:lnTo>
                  <a:lnTo>
                    <a:pt x="6944559" y="3721100"/>
                  </a:lnTo>
                  <a:lnTo>
                    <a:pt x="6940997" y="3759200"/>
                  </a:lnTo>
                  <a:lnTo>
                    <a:pt x="6936800" y="3810000"/>
                  </a:lnTo>
                  <a:lnTo>
                    <a:pt x="6931974" y="3860800"/>
                  </a:lnTo>
                  <a:lnTo>
                    <a:pt x="6926522" y="3911600"/>
                  </a:lnTo>
                  <a:lnTo>
                    <a:pt x="6920449" y="3949700"/>
                  </a:lnTo>
                  <a:lnTo>
                    <a:pt x="6913759" y="4000500"/>
                  </a:lnTo>
                  <a:lnTo>
                    <a:pt x="6906456" y="4051300"/>
                  </a:lnTo>
                  <a:lnTo>
                    <a:pt x="6898545" y="4089400"/>
                  </a:lnTo>
                  <a:lnTo>
                    <a:pt x="6890030" y="4140200"/>
                  </a:lnTo>
                  <a:lnTo>
                    <a:pt x="6880914" y="4178300"/>
                  </a:lnTo>
                  <a:lnTo>
                    <a:pt x="6871203" y="4229100"/>
                  </a:lnTo>
                  <a:lnTo>
                    <a:pt x="6860901" y="4279900"/>
                  </a:lnTo>
                  <a:lnTo>
                    <a:pt x="6850011" y="4318000"/>
                  </a:lnTo>
                  <a:lnTo>
                    <a:pt x="6838538" y="4368800"/>
                  </a:lnTo>
                  <a:lnTo>
                    <a:pt x="6826486" y="4406900"/>
                  </a:lnTo>
                  <a:lnTo>
                    <a:pt x="6813860" y="4457700"/>
                  </a:lnTo>
                  <a:lnTo>
                    <a:pt x="6800664" y="4495800"/>
                  </a:lnTo>
                  <a:lnTo>
                    <a:pt x="6786901" y="4546600"/>
                  </a:lnTo>
                  <a:lnTo>
                    <a:pt x="6772577" y="4584700"/>
                  </a:lnTo>
                  <a:lnTo>
                    <a:pt x="6757696" y="4622800"/>
                  </a:lnTo>
                  <a:lnTo>
                    <a:pt x="6742261" y="4673600"/>
                  </a:lnTo>
                  <a:lnTo>
                    <a:pt x="6726277" y="4711700"/>
                  </a:lnTo>
                  <a:lnTo>
                    <a:pt x="6709748" y="4762500"/>
                  </a:lnTo>
                  <a:lnTo>
                    <a:pt x="6692679" y="4800600"/>
                  </a:lnTo>
                  <a:lnTo>
                    <a:pt x="6675073" y="4838700"/>
                  </a:lnTo>
                  <a:lnTo>
                    <a:pt x="6656935" y="4876800"/>
                  </a:lnTo>
                  <a:lnTo>
                    <a:pt x="6638270" y="4927600"/>
                  </a:lnTo>
                  <a:lnTo>
                    <a:pt x="6619081" y="4965700"/>
                  </a:lnTo>
                  <a:lnTo>
                    <a:pt x="6599373" y="5003800"/>
                  </a:lnTo>
                  <a:lnTo>
                    <a:pt x="6579150" y="5041900"/>
                  </a:lnTo>
                  <a:lnTo>
                    <a:pt x="6558416" y="5092700"/>
                  </a:lnTo>
                  <a:lnTo>
                    <a:pt x="6537175" y="5130800"/>
                  </a:lnTo>
                  <a:lnTo>
                    <a:pt x="6515432" y="5168900"/>
                  </a:lnTo>
                  <a:lnTo>
                    <a:pt x="6493191" y="5207000"/>
                  </a:lnTo>
                  <a:lnTo>
                    <a:pt x="6470456" y="5245100"/>
                  </a:lnTo>
                  <a:lnTo>
                    <a:pt x="6447232" y="5283200"/>
                  </a:lnTo>
                  <a:lnTo>
                    <a:pt x="6423522" y="5321300"/>
                  </a:lnTo>
                  <a:lnTo>
                    <a:pt x="6399332" y="5359400"/>
                  </a:lnTo>
                  <a:lnTo>
                    <a:pt x="6374664" y="5397500"/>
                  </a:lnTo>
                  <a:lnTo>
                    <a:pt x="6349524" y="5435600"/>
                  </a:lnTo>
                  <a:lnTo>
                    <a:pt x="6323916" y="5473700"/>
                  </a:lnTo>
                  <a:lnTo>
                    <a:pt x="6297843" y="5511800"/>
                  </a:lnTo>
                  <a:lnTo>
                    <a:pt x="6271311" y="5549900"/>
                  </a:lnTo>
                  <a:lnTo>
                    <a:pt x="6244323" y="5575300"/>
                  </a:lnTo>
                  <a:lnTo>
                    <a:pt x="6216884" y="5613400"/>
                  </a:lnTo>
                  <a:lnTo>
                    <a:pt x="6188997" y="5651500"/>
                  </a:lnTo>
                  <a:lnTo>
                    <a:pt x="6160668" y="5689600"/>
                  </a:lnTo>
                  <a:lnTo>
                    <a:pt x="6131900" y="5715000"/>
                  </a:lnTo>
                  <a:lnTo>
                    <a:pt x="6102698" y="5753100"/>
                  </a:lnTo>
                  <a:lnTo>
                    <a:pt x="6073066" y="5791200"/>
                  </a:lnTo>
                  <a:lnTo>
                    <a:pt x="6043008" y="5816600"/>
                  </a:lnTo>
                  <a:lnTo>
                    <a:pt x="6012528" y="5854700"/>
                  </a:lnTo>
                  <a:lnTo>
                    <a:pt x="5981631" y="5892800"/>
                  </a:lnTo>
                  <a:lnTo>
                    <a:pt x="5950321" y="5918200"/>
                  </a:lnTo>
                  <a:lnTo>
                    <a:pt x="5918602" y="5956300"/>
                  </a:lnTo>
                  <a:lnTo>
                    <a:pt x="5853955" y="6007100"/>
                  </a:lnTo>
                  <a:lnTo>
                    <a:pt x="5821035" y="6045200"/>
                  </a:lnTo>
                  <a:lnTo>
                    <a:pt x="5787723" y="6070600"/>
                  </a:lnTo>
                  <a:lnTo>
                    <a:pt x="5754023" y="6108700"/>
                  </a:lnTo>
                  <a:lnTo>
                    <a:pt x="5719940" y="6134100"/>
                  </a:lnTo>
                  <a:lnTo>
                    <a:pt x="5650641" y="6184900"/>
                  </a:lnTo>
                  <a:lnTo>
                    <a:pt x="5615433" y="6223000"/>
                  </a:lnTo>
                  <a:lnTo>
                    <a:pt x="5543923" y="6273800"/>
                  </a:lnTo>
                  <a:lnTo>
                    <a:pt x="5470981" y="6324600"/>
                  </a:lnTo>
                  <a:lnTo>
                    <a:pt x="5358959" y="6400800"/>
                  </a:lnTo>
                  <a:lnTo>
                    <a:pt x="5243907" y="6477000"/>
                  </a:lnTo>
                  <a:lnTo>
                    <a:pt x="5204902" y="6489700"/>
                  </a:lnTo>
                  <a:lnTo>
                    <a:pt x="5125939" y="6540500"/>
                  </a:lnTo>
                  <a:lnTo>
                    <a:pt x="5085988" y="6553200"/>
                  </a:lnTo>
                  <a:lnTo>
                    <a:pt x="5005171" y="6604000"/>
                  </a:lnTo>
                  <a:lnTo>
                    <a:pt x="4964312" y="6616700"/>
                  </a:lnTo>
                  <a:lnTo>
                    <a:pt x="4923159" y="6642100"/>
                  </a:lnTo>
                  <a:lnTo>
                    <a:pt x="4881717" y="6654800"/>
                  </a:lnTo>
                  <a:lnTo>
                    <a:pt x="4839988" y="6680200"/>
                  </a:lnTo>
                  <a:lnTo>
                    <a:pt x="4755691" y="6705600"/>
                  </a:lnTo>
                  <a:lnTo>
                    <a:pt x="4713131" y="6731000"/>
                  </a:lnTo>
                  <a:lnTo>
                    <a:pt x="4540247" y="6781800"/>
                  </a:lnTo>
                  <a:lnTo>
                    <a:pt x="4496386" y="6807200"/>
                  </a:lnTo>
                  <a:lnTo>
                    <a:pt x="4363335" y="6845300"/>
                  </a:lnTo>
                  <a:close/>
                </a:path>
                <a:path w="6953250" h="6946900">
                  <a:moveTo>
                    <a:pt x="4136946" y="6896100"/>
                  </a:moveTo>
                  <a:lnTo>
                    <a:pt x="2815768" y="6896100"/>
                  </a:lnTo>
                  <a:lnTo>
                    <a:pt x="2634204" y="6845300"/>
                  </a:lnTo>
                  <a:lnTo>
                    <a:pt x="4318509" y="6845300"/>
                  </a:lnTo>
                  <a:lnTo>
                    <a:pt x="4136946" y="6896100"/>
                  </a:lnTo>
                  <a:close/>
                </a:path>
                <a:path w="6953250" h="6946900">
                  <a:moveTo>
                    <a:pt x="4044866" y="6908800"/>
                  </a:moveTo>
                  <a:lnTo>
                    <a:pt x="2907848" y="6908800"/>
                  </a:lnTo>
                  <a:lnTo>
                    <a:pt x="2861703" y="6896100"/>
                  </a:lnTo>
                  <a:lnTo>
                    <a:pt x="4091010" y="6896100"/>
                  </a:lnTo>
                  <a:lnTo>
                    <a:pt x="4044866" y="6908800"/>
                  </a:lnTo>
                  <a:close/>
                </a:path>
                <a:path w="6953250" h="6946900">
                  <a:moveTo>
                    <a:pt x="3951966" y="6921500"/>
                  </a:moveTo>
                  <a:lnTo>
                    <a:pt x="3000747" y="6921500"/>
                  </a:lnTo>
                  <a:lnTo>
                    <a:pt x="2954197" y="6908800"/>
                  </a:lnTo>
                  <a:lnTo>
                    <a:pt x="3998516" y="6908800"/>
                  </a:lnTo>
                  <a:lnTo>
                    <a:pt x="3951966" y="6921500"/>
                  </a:lnTo>
                  <a:close/>
                </a:path>
                <a:path w="6953250" h="6946900">
                  <a:moveTo>
                    <a:pt x="3858280" y="6934200"/>
                  </a:moveTo>
                  <a:lnTo>
                    <a:pt x="3094433" y="6934200"/>
                  </a:lnTo>
                  <a:lnTo>
                    <a:pt x="3047494" y="6921500"/>
                  </a:lnTo>
                  <a:lnTo>
                    <a:pt x="3905219" y="6921500"/>
                  </a:lnTo>
                  <a:lnTo>
                    <a:pt x="3858280" y="6934200"/>
                  </a:lnTo>
                  <a:close/>
                </a:path>
                <a:path w="6953250" h="6946900">
                  <a:moveTo>
                    <a:pt x="3763842" y="6946900"/>
                  </a:moveTo>
                  <a:lnTo>
                    <a:pt x="3188871" y="6946900"/>
                  </a:lnTo>
                  <a:lnTo>
                    <a:pt x="3141560" y="6934200"/>
                  </a:lnTo>
                  <a:lnTo>
                    <a:pt x="3811153" y="6934200"/>
                  </a:lnTo>
                  <a:lnTo>
                    <a:pt x="3763842" y="6946900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06630" y="8595941"/>
              <a:ext cx="1675130" cy="101600"/>
            </a:xfrm>
            <a:custGeom>
              <a:avLst/>
              <a:gdLst/>
              <a:ahLst/>
              <a:cxnLst/>
              <a:rect l="l" t="t" r="r" b="b"/>
              <a:pathLst>
                <a:path w="1675129" h="101600">
                  <a:moveTo>
                    <a:pt x="539446" y="88899"/>
                  </a:moveTo>
                  <a:lnTo>
                    <a:pt x="597346" y="93385"/>
                  </a:lnTo>
                  <a:lnTo>
                    <a:pt x="645011" y="96310"/>
                  </a:lnTo>
                  <a:lnTo>
                    <a:pt x="692847" y="98592"/>
                  </a:lnTo>
                  <a:lnTo>
                    <a:pt x="740850" y="100227"/>
                  </a:lnTo>
                  <a:lnTo>
                    <a:pt x="789015" y="101211"/>
                  </a:lnTo>
                  <a:lnTo>
                    <a:pt x="837339" y="101599"/>
                  </a:lnTo>
                  <a:lnTo>
                    <a:pt x="885662" y="101211"/>
                  </a:lnTo>
                  <a:lnTo>
                    <a:pt x="933828" y="100227"/>
                  </a:lnTo>
                  <a:lnTo>
                    <a:pt x="981831" y="98592"/>
                  </a:lnTo>
                  <a:lnTo>
                    <a:pt x="1029667" y="96310"/>
                  </a:lnTo>
                  <a:lnTo>
                    <a:pt x="1077332" y="93385"/>
                  </a:lnTo>
                  <a:lnTo>
                    <a:pt x="1124822" y="89823"/>
                  </a:lnTo>
                  <a:lnTo>
                    <a:pt x="1135231" y="88899"/>
                  </a:lnTo>
                </a:path>
                <a:path w="1675129" h="101600">
                  <a:moveTo>
                    <a:pt x="415808" y="76199"/>
                  </a:moveTo>
                  <a:lnTo>
                    <a:pt x="455419" y="80800"/>
                  </a:lnTo>
                  <a:lnTo>
                    <a:pt x="502545" y="85626"/>
                  </a:lnTo>
                  <a:lnTo>
                    <a:pt x="539446" y="88899"/>
                  </a:lnTo>
                </a:path>
                <a:path w="1675129" h="101600">
                  <a:moveTo>
                    <a:pt x="1135231" y="88899"/>
                  </a:moveTo>
                  <a:lnTo>
                    <a:pt x="1172132" y="85626"/>
                  </a:lnTo>
                  <a:lnTo>
                    <a:pt x="1219259" y="80800"/>
                  </a:lnTo>
                  <a:lnTo>
                    <a:pt x="1258870" y="76199"/>
                  </a:lnTo>
                </a:path>
                <a:path w="1675129" h="101600">
                  <a:moveTo>
                    <a:pt x="321543" y="63499"/>
                  </a:moveTo>
                  <a:lnTo>
                    <a:pt x="361734" y="69275"/>
                  </a:lnTo>
                  <a:lnTo>
                    <a:pt x="408480" y="75348"/>
                  </a:lnTo>
                  <a:lnTo>
                    <a:pt x="415808" y="76199"/>
                  </a:lnTo>
                </a:path>
                <a:path w="1675129" h="101600">
                  <a:moveTo>
                    <a:pt x="1258870" y="76199"/>
                  </a:moveTo>
                  <a:lnTo>
                    <a:pt x="1266197" y="75348"/>
                  </a:lnTo>
                  <a:lnTo>
                    <a:pt x="1312944" y="69275"/>
                  </a:lnTo>
                  <a:lnTo>
                    <a:pt x="1353135" y="63499"/>
                  </a:lnTo>
                </a:path>
                <a:path w="1675129" h="101600">
                  <a:moveTo>
                    <a:pt x="242683" y="50799"/>
                  </a:moveTo>
                  <a:lnTo>
                    <a:pt x="268835" y="55283"/>
                  </a:lnTo>
                  <a:lnTo>
                    <a:pt x="315184" y="62586"/>
                  </a:lnTo>
                  <a:lnTo>
                    <a:pt x="321543" y="63499"/>
                  </a:lnTo>
                </a:path>
                <a:path w="1675129" h="101600">
                  <a:moveTo>
                    <a:pt x="1353135" y="63499"/>
                  </a:moveTo>
                  <a:lnTo>
                    <a:pt x="1359494" y="62586"/>
                  </a:lnTo>
                  <a:lnTo>
                    <a:pt x="1405843" y="55283"/>
                  </a:lnTo>
                  <a:lnTo>
                    <a:pt x="1431994" y="50799"/>
                  </a:lnTo>
                </a:path>
                <a:path w="1675129" h="101600">
                  <a:moveTo>
                    <a:pt x="0" y="0"/>
                  </a:moveTo>
                  <a:lnTo>
                    <a:pt x="40249" y="9728"/>
                  </a:lnTo>
                  <a:lnTo>
                    <a:pt x="85531" y="20030"/>
                  </a:lnTo>
                  <a:lnTo>
                    <a:pt x="131034" y="29741"/>
                  </a:lnTo>
                  <a:lnTo>
                    <a:pt x="176756" y="38857"/>
                  </a:lnTo>
                  <a:lnTo>
                    <a:pt x="222691" y="47372"/>
                  </a:lnTo>
                  <a:lnTo>
                    <a:pt x="242683" y="50799"/>
                  </a:lnTo>
                </a:path>
                <a:path w="1675129" h="101600">
                  <a:moveTo>
                    <a:pt x="1431994" y="50799"/>
                  </a:moveTo>
                  <a:lnTo>
                    <a:pt x="1497922" y="38857"/>
                  </a:lnTo>
                  <a:lnTo>
                    <a:pt x="1543643" y="29741"/>
                  </a:lnTo>
                  <a:lnTo>
                    <a:pt x="1589147" y="20030"/>
                  </a:lnTo>
                  <a:lnTo>
                    <a:pt x="1634429" y="9728"/>
                  </a:lnTo>
                  <a:lnTo>
                    <a:pt x="1674678" y="0"/>
                  </a:lnTo>
                </a:path>
              </a:pathLst>
            </a:custGeom>
            <a:ln w="133349">
              <a:solidFill>
                <a:srgbClr val="FFDE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03949" y="5076668"/>
              <a:ext cx="133985" cy="1905"/>
            </a:xfrm>
            <a:custGeom>
              <a:avLst/>
              <a:gdLst/>
              <a:ahLst/>
              <a:cxnLst/>
              <a:rect l="l" t="t" r="r" b="b"/>
              <a:pathLst>
                <a:path w="133985" h="1904">
                  <a:moveTo>
                    <a:pt x="0" y="0"/>
                  </a:moveTo>
                  <a:lnTo>
                    <a:pt x="133399" y="0"/>
                  </a:lnTo>
                  <a:lnTo>
                    <a:pt x="133399" y="1374"/>
                  </a:lnTo>
                  <a:lnTo>
                    <a:pt x="0" y="1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67713" y="4201147"/>
              <a:ext cx="6952615" cy="4394835"/>
            </a:xfrm>
            <a:custGeom>
              <a:avLst/>
              <a:gdLst/>
              <a:ahLst/>
              <a:cxnLst/>
              <a:rect l="l" t="t" r="r" b="b"/>
              <a:pathLst>
                <a:path w="6952615" h="4394834">
                  <a:moveTo>
                    <a:pt x="1157" y="927692"/>
                  </a:moveTo>
                  <a:lnTo>
                    <a:pt x="378" y="971686"/>
                  </a:lnTo>
                  <a:lnTo>
                    <a:pt x="315" y="978495"/>
                  </a:lnTo>
                  <a:lnTo>
                    <a:pt x="0" y="1020008"/>
                  </a:lnTo>
                  <a:lnTo>
                    <a:pt x="49" y="1029293"/>
                  </a:lnTo>
                  <a:lnTo>
                    <a:pt x="210" y="1068331"/>
                  </a:lnTo>
                  <a:lnTo>
                    <a:pt x="1198" y="1116498"/>
                  </a:lnTo>
                  <a:lnTo>
                    <a:pt x="2877" y="1164500"/>
                  </a:lnTo>
                  <a:lnTo>
                    <a:pt x="5159" y="1212336"/>
                  </a:lnTo>
                  <a:lnTo>
                    <a:pt x="8083" y="1260001"/>
                  </a:lnTo>
                  <a:lnTo>
                    <a:pt x="11535" y="1307501"/>
                  </a:lnTo>
                  <a:lnTo>
                    <a:pt x="11643" y="1308694"/>
                  </a:lnTo>
                  <a:lnTo>
                    <a:pt x="15842" y="1354801"/>
                  </a:lnTo>
                  <a:lnTo>
                    <a:pt x="20669" y="1401928"/>
                  </a:lnTo>
                  <a:lnTo>
                    <a:pt x="26120" y="1448866"/>
                  </a:lnTo>
                  <a:lnTo>
                    <a:pt x="32193" y="1495613"/>
                  </a:lnTo>
                  <a:lnTo>
                    <a:pt x="38883" y="1542162"/>
                  </a:lnTo>
                  <a:lnTo>
                    <a:pt x="46186" y="1588512"/>
                  </a:lnTo>
                  <a:lnTo>
                    <a:pt x="54097" y="1634656"/>
                  </a:lnTo>
                  <a:lnTo>
                    <a:pt x="62612" y="1680591"/>
                  </a:lnTo>
                  <a:lnTo>
                    <a:pt x="71727" y="1726312"/>
                  </a:lnTo>
                  <a:lnTo>
                    <a:pt x="81439" y="1771816"/>
                  </a:lnTo>
                  <a:lnTo>
                    <a:pt x="91741" y="1817097"/>
                  </a:lnTo>
                  <a:lnTo>
                    <a:pt x="102631" y="1862153"/>
                  </a:lnTo>
                  <a:lnTo>
                    <a:pt x="114104" y="1906978"/>
                  </a:lnTo>
                  <a:lnTo>
                    <a:pt x="126155" y="1951568"/>
                  </a:lnTo>
                  <a:lnTo>
                    <a:pt x="138781" y="1995919"/>
                  </a:lnTo>
                  <a:lnTo>
                    <a:pt x="151977" y="2040027"/>
                  </a:lnTo>
                  <a:lnTo>
                    <a:pt x="165740" y="2083888"/>
                  </a:lnTo>
                  <a:lnTo>
                    <a:pt x="180064" y="2127497"/>
                  </a:lnTo>
                  <a:lnTo>
                    <a:pt x="194945" y="2170850"/>
                  </a:lnTo>
                  <a:lnTo>
                    <a:pt x="210380" y="2213943"/>
                  </a:lnTo>
                  <a:lnTo>
                    <a:pt x="226364" y="2256771"/>
                  </a:lnTo>
                  <a:lnTo>
                    <a:pt x="242893" y="2299331"/>
                  </a:lnTo>
                  <a:lnTo>
                    <a:pt x="259962" y="2341617"/>
                  </a:lnTo>
                  <a:lnTo>
                    <a:pt x="277567" y="2383627"/>
                  </a:lnTo>
                  <a:lnTo>
                    <a:pt x="295705" y="2425355"/>
                  </a:lnTo>
                  <a:lnTo>
                    <a:pt x="314370" y="2466797"/>
                  </a:lnTo>
                  <a:lnTo>
                    <a:pt x="333559" y="2507950"/>
                  </a:lnTo>
                  <a:lnTo>
                    <a:pt x="353267" y="2548808"/>
                  </a:lnTo>
                  <a:lnTo>
                    <a:pt x="373490" y="2589368"/>
                  </a:lnTo>
                  <a:lnTo>
                    <a:pt x="394224" y="2629625"/>
                  </a:lnTo>
                  <a:lnTo>
                    <a:pt x="415464" y="2669575"/>
                  </a:lnTo>
                  <a:lnTo>
                    <a:pt x="437207" y="2709214"/>
                  </a:lnTo>
                  <a:lnTo>
                    <a:pt x="459448" y="2748538"/>
                  </a:lnTo>
                  <a:lnTo>
                    <a:pt x="482182" y="2787542"/>
                  </a:lnTo>
                  <a:lnTo>
                    <a:pt x="505406" y="2826222"/>
                  </a:lnTo>
                  <a:lnTo>
                    <a:pt x="529116" y="2864574"/>
                  </a:lnTo>
                  <a:lnTo>
                    <a:pt x="553306" y="2902593"/>
                  </a:lnTo>
                  <a:lnTo>
                    <a:pt x="577974" y="2940276"/>
                  </a:lnTo>
                  <a:lnTo>
                    <a:pt x="603113" y="2977618"/>
                  </a:lnTo>
                  <a:lnTo>
                    <a:pt x="628722" y="3014615"/>
                  </a:lnTo>
                  <a:lnTo>
                    <a:pt x="654794" y="3051262"/>
                  </a:lnTo>
                  <a:lnTo>
                    <a:pt x="681326" y="3087556"/>
                  </a:lnTo>
                  <a:lnTo>
                    <a:pt x="708314" y="3123492"/>
                  </a:lnTo>
                  <a:lnTo>
                    <a:pt x="735753" y="3159065"/>
                  </a:lnTo>
                  <a:lnTo>
                    <a:pt x="763639" y="3194273"/>
                  </a:lnTo>
                  <a:lnTo>
                    <a:pt x="791968" y="3229109"/>
                  </a:lnTo>
                  <a:lnTo>
                    <a:pt x="820735" y="3263571"/>
                  </a:lnTo>
                  <a:lnTo>
                    <a:pt x="849937" y="3297654"/>
                  </a:lnTo>
                  <a:lnTo>
                    <a:pt x="879569" y="3331353"/>
                  </a:lnTo>
                  <a:lnTo>
                    <a:pt x="909627" y="3364665"/>
                  </a:lnTo>
                  <a:lnTo>
                    <a:pt x="940106" y="3397585"/>
                  </a:lnTo>
                  <a:lnTo>
                    <a:pt x="971003" y="3430108"/>
                  </a:lnTo>
                  <a:lnTo>
                    <a:pt x="1002313" y="3462232"/>
                  </a:lnTo>
                  <a:lnTo>
                    <a:pt x="1034032" y="3493950"/>
                  </a:lnTo>
                  <a:lnTo>
                    <a:pt x="1066155" y="3525260"/>
                  </a:lnTo>
                  <a:lnTo>
                    <a:pt x="1098679" y="3556157"/>
                  </a:lnTo>
                  <a:lnTo>
                    <a:pt x="1131598" y="3586636"/>
                  </a:lnTo>
                  <a:lnTo>
                    <a:pt x="1164910" y="3616694"/>
                  </a:lnTo>
                  <a:lnTo>
                    <a:pt x="1198609" y="3646326"/>
                  </a:lnTo>
                  <a:lnTo>
                    <a:pt x="1232692" y="3675528"/>
                  </a:lnTo>
                  <a:lnTo>
                    <a:pt x="1267154" y="3704295"/>
                  </a:lnTo>
                  <a:lnTo>
                    <a:pt x="1301991" y="3732624"/>
                  </a:lnTo>
                  <a:lnTo>
                    <a:pt x="1337198" y="3760510"/>
                  </a:lnTo>
                  <a:lnTo>
                    <a:pt x="1372772" y="3787949"/>
                  </a:lnTo>
                  <a:lnTo>
                    <a:pt x="1408707" y="3814937"/>
                  </a:lnTo>
                  <a:lnTo>
                    <a:pt x="1445001" y="3841469"/>
                  </a:lnTo>
                  <a:lnTo>
                    <a:pt x="1481648" y="3867542"/>
                  </a:lnTo>
                  <a:lnTo>
                    <a:pt x="1518645" y="3893150"/>
                  </a:lnTo>
                  <a:lnTo>
                    <a:pt x="1555987" y="3918290"/>
                  </a:lnTo>
                  <a:lnTo>
                    <a:pt x="1593670" y="3942957"/>
                  </a:lnTo>
                  <a:lnTo>
                    <a:pt x="1631689" y="3967147"/>
                  </a:lnTo>
                  <a:lnTo>
                    <a:pt x="1670041" y="3990857"/>
                  </a:lnTo>
                  <a:lnTo>
                    <a:pt x="1708721" y="4014081"/>
                  </a:lnTo>
                  <a:lnTo>
                    <a:pt x="1747725" y="4036816"/>
                  </a:lnTo>
                  <a:lnTo>
                    <a:pt x="1787049" y="4059056"/>
                  </a:lnTo>
                  <a:lnTo>
                    <a:pt x="1826688" y="4080799"/>
                  </a:lnTo>
                  <a:lnTo>
                    <a:pt x="1866638" y="4102040"/>
                  </a:lnTo>
                  <a:lnTo>
                    <a:pt x="1906895" y="4122773"/>
                  </a:lnTo>
                  <a:lnTo>
                    <a:pt x="1947455" y="4142997"/>
                  </a:lnTo>
                  <a:lnTo>
                    <a:pt x="1988313" y="4162705"/>
                  </a:lnTo>
                  <a:lnTo>
                    <a:pt x="2029466" y="4181893"/>
                  </a:lnTo>
                  <a:lnTo>
                    <a:pt x="2070908" y="4200559"/>
                  </a:lnTo>
                  <a:lnTo>
                    <a:pt x="2112636" y="4218696"/>
                  </a:lnTo>
                  <a:lnTo>
                    <a:pt x="2154646" y="4236301"/>
                  </a:lnTo>
                  <a:lnTo>
                    <a:pt x="2196932" y="4253371"/>
                  </a:lnTo>
                  <a:lnTo>
                    <a:pt x="2239492" y="4269899"/>
                  </a:lnTo>
                  <a:lnTo>
                    <a:pt x="2282320" y="4285883"/>
                  </a:lnTo>
                  <a:lnTo>
                    <a:pt x="2325413" y="4301318"/>
                  </a:lnTo>
                  <a:lnTo>
                    <a:pt x="2368766" y="4316199"/>
                  </a:lnTo>
                  <a:lnTo>
                    <a:pt x="2412375" y="4330523"/>
                  </a:lnTo>
                  <a:lnTo>
                    <a:pt x="2456236" y="4344286"/>
                  </a:lnTo>
                  <a:lnTo>
                    <a:pt x="2500344" y="4357482"/>
                  </a:lnTo>
                  <a:lnTo>
                    <a:pt x="2544695" y="4370108"/>
                  </a:lnTo>
                  <a:lnTo>
                    <a:pt x="2589285" y="4382160"/>
                  </a:lnTo>
                  <a:lnTo>
                    <a:pt x="2634110" y="4393632"/>
                  </a:lnTo>
                  <a:lnTo>
                    <a:pt x="2638916" y="4394794"/>
                  </a:lnTo>
                </a:path>
                <a:path w="6952615" h="4394834">
                  <a:moveTo>
                    <a:pt x="4313595" y="4394794"/>
                  </a:moveTo>
                  <a:lnTo>
                    <a:pt x="4363226" y="4382160"/>
                  </a:lnTo>
                  <a:lnTo>
                    <a:pt x="4407816" y="4370108"/>
                  </a:lnTo>
                  <a:lnTo>
                    <a:pt x="4452168" y="4357482"/>
                  </a:lnTo>
                  <a:lnTo>
                    <a:pt x="4496276" y="4344286"/>
                  </a:lnTo>
                  <a:lnTo>
                    <a:pt x="4540136" y="4330523"/>
                  </a:lnTo>
                  <a:lnTo>
                    <a:pt x="4583745" y="4316199"/>
                  </a:lnTo>
                  <a:lnTo>
                    <a:pt x="4627098" y="4301318"/>
                  </a:lnTo>
                  <a:lnTo>
                    <a:pt x="4670191" y="4285883"/>
                  </a:lnTo>
                  <a:lnTo>
                    <a:pt x="4713019" y="4269899"/>
                  </a:lnTo>
                  <a:lnTo>
                    <a:pt x="4755579" y="4253371"/>
                  </a:lnTo>
                  <a:lnTo>
                    <a:pt x="4797866" y="4236301"/>
                  </a:lnTo>
                  <a:lnTo>
                    <a:pt x="4839875" y="4218696"/>
                  </a:lnTo>
                  <a:lnTo>
                    <a:pt x="4881603" y="4200559"/>
                  </a:lnTo>
                  <a:lnTo>
                    <a:pt x="4923045" y="4181893"/>
                  </a:lnTo>
                  <a:lnTo>
                    <a:pt x="4964198" y="4162705"/>
                  </a:lnTo>
                  <a:lnTo>
                    <a:pt x="5005056" y="4142997"/>
                  </a:lnTo>
                  <a:lnTo>
                    <a:pt x="5045616" y="4122773"/>
                  </a:lnTo>
                  <a:lnTo>
                    <a:pt x="5085873" y="4102040"/>
                  </a:lnTo>
                  <a:lnTo>
                    <a:pt x="5125823" y="4080799"/>
                  </a:lnTo>
                  <a:lnTo>
                    <a:pt x="5165462" y="4059056"/>
                  </a:lnTo>
                  <a:lnTo>
                    <a:pt x="5204786" y="4036816"/>
                  </a:lnTo>
                  <a:lnTo>
                    <a:pt x="5243790" y="4014081"/>
                  </a:lnTo>
                  <a:lnTo>
                    <a:pt x="5282470" y="3990857"/>
                  </a:lnTo>
                  <a:lnTo>
                    <a:pt x="5320822" y="3967147"/>
                  </a:lnTo>
                  <a:lnTo>
                    <a:pt x="5358841" y="3942957"/>
                  </a:lnTo>
                  <a:lnTo>
                    <a:pt x="5396524" y="3918290"/>
                  </a:lnTo>
                  <a:lnTo>
                    <a:pt x="5433866" y="3893150"/>
                  </a:lnTo>
                  <a:lnTo>
                    <a:pt x="5470863" y="3867542"/>
                  </a:lnTo>
                  <a:lnTo>
                    <a:pt x="5507510" y="3841469"/>
                  </a:lnTo>
                  <a:lnTo>
                    <a:pt x="5543804" y="3814937"/>
                  </a:lnTo>
                  <a:lnTo>
                    <a:pt x="5579740" y="3787949"/>
                  </a:lnTo>
                  <a:lnTo>
                    <a:pt x="5615313" y="3760510"/>
                  </a:lnTo>
                  <a:lnTo>
                    <a:pt x="5650521" y="3732624"/>
                  </a:lnTo>
                  <a:lnTo>
                    <a:pt x="5685357" y="3704295"/>
                  </a:lnTo>
                  <a:lnTo>
                    <a:pt x="5719819" y="3675528"/>
                  </a:lnTo>
                  <a:lnTo>
                    <a:pt x="5753902" y="3646326"/>
                  </a:lnTo>
                  <a:lnTo>
                    <a:pt x="5787601" y="3616694"/>
                  </a:lnTo>
                  <a:lnTo>
                    <a:pt x="5820913" y="3586636"/>
                  </a:lnTo>
                  <a:lnTo>
                    <a:pt x="5853833" y="3556157"/>
                  </a:lnTo>
                  <a:lnTo>
                    <a:pt x="5886356" y="3525260"/>
                  </a:lnTo>
                  <a:lnTo>
                    <a:pt x="5918480" y="3493950"/>
                  </a:lnTo>
                  <a:lnTo>
                    <a:pt x="5950198" y="3462232"/>
                  </a:lnTo>
                  <a:lnTo>
                    <a:pt x="5981508" y="3430108"/>
                  </a:lnTo>
                  <a:lnTo>
                    <a:pt x="6012405" y="3397585"/>
                  </a:lnTo>
                  <a:lnTo>
                    <a:pt x="6042884" y="3364665"/>
                  </a:lnTo>
                  <a:lnTo>
                    <a:pt x="6072942" y="3331353"/>
                  </a:lnTo>
                  <a:lnTo>
                    <a:pt x="6102574" y="3297654"/>
                  </a:lnTo>
                  <a:lnTo>
                    <a:pt x="6131776" y="3263571"/>
                  </a:lnTo>
                  <a:lnTo>
                    <a:pt x="6160544" y="3229109"/>
                  </a:lnTo>
                  <a:lnTo>
                    <a:pt x="6188873" y="3194273"/>
                  </a:lnTo>
                  <a:lnTo>
                    <a:pt x="6216759" y="3159065"/>
                  </a:lnTo>
                  <a:lnTo>
                    <a:pt x="6244198" y="3123492"/>
                  </a:lnTo>
                  <a:lnTo>
                    <a:pt x="6271185" y="3087556"/>
                  </a:lnTo>
                  <a:lnTo>
                    <a:pt x="6297717" y="3051262"/>
                  </a:lnTo>
                  <a:lnTo>
                    <a:pt x="6323790" y="3014615"/>
                  </a:lnTo>
                  <a:lnTo>
                    <a:pt x="6349398" y="2977618"/>
                  </a:lnTo>
                  <a:lnTo>
                    <a:pt x="6374538" y="2940276"/>
                  </a:lnTo>
                  <a:lnTo>
                    <a:pt x="6399205" y="2902593"/>
                  </a:lnTo>
                  <a:lnTo>
                    <a:pt x="6423396" y="2864574"/>
                  </a:lnTo>
                  <a:lnTo>
                    <a:pt x="6447105" y="2826222"/>
                  </a:lnTo>
                  <a:lnTo>
                    <a:pt x="6470329" y="2787542"/>
                  </a:lnTo>
                  <a:lnTo>
                    <a:pt x="6493064" y="2748538"/>
                  </a:lnTo>
                  <a:lnTo>
                    <a:pt x="6515305" y="2709214"/>
                  </a:lnTo>
                  <a:lnTo>
                    <a:pt x="6537047" y="2669575"/>
                  </a:lnTo>
                  <a:lnTo>
                    <a:pt x="6558288" y="2629625"/>
                  </a:lnTo>
                  <a:lnTo>
                    <a:pt x="6579022" y="2589368"/>
                  </a:lnTo>
                  <a:lnTo>
                    <a:pt x="6599245" y="2548808"/>
                  </a:lnTo>
                  <a:lnTo>
                    <a:pt x="6618953" y="2507950"/>
                  </a:lnTo>
                  <a:lnTo>
                    <a:pt x="6638141" y="2466797"/>
                  </a:lnTo>
                  <a:lnTo>
                    <a:pt x="6656807" y="2425355"/>
                  </a:lnTo>
                  <a:lnTo>
                    <a:pt x="6674944" y="2383627"/>
                  </a:lnTo>
                  <a:lnTo>
                    <a:pt x="6692550" y="2341617"/>
                  </a:lnTo>
                  <a:lnTo>
                    <a:pt x="6709619" y="2299331"/>
                  </a:lnTo>
                  <a:lnTo>
                    <a:pt x="6726147" y="2256771"/>
                  </a:lnTo>
                  <a:lnTo>
                    <a:pt x="6742131" y="2213943"/>
                  </a:lnTo>
                  <a:lnTo>
                    <a:pt x="6757566" y="2170850"/>
                  </a:lnTo>
                  <a:lnTo>
                    <a:pt x="6772448" y="2127497"/>
                  </a:lnTo>
                  <a:lnTo>
                    <a:pt x="6786772" y="2083888"/>
                  </a:lnTo>
                  <a:lnTo>
                    <a:pt x="6800534" y="2040027"/>
                  </a:lnTo>
                  <a:lnTo>
                    <a:pt x="6813730" y="1995919"/>
                  </a:lnTo>
                  <a:lnTo>
                    <a:pt x="6826356" y="1951568"/>
                  </a:lnTo>
                  <a:lnTo>
                    <a:pt x="6838408" y="1906978"/>
                  </a:lnTo>
                  <a:lnTo>
                    <a:pt x="6849881" y="1862153"/>
                  </a:lnTo>
                  <a:lnTo>
                    <a:pt x="6860770" y="1817097"/>
                  </a:lnTo>
                  <a:lnTo>
                    <a:pt x="6871073" y="1771816"/>
                  </a:lnTo>
                  <a:lnTo>
                    <a:pt x="6880784" y="1726312"/>
                  </a:lnTo>
                  <a:lnTo>
                    <a:pt x="6889899" y="1680591"/>
                  </a:lnTo>
                  <a:lnTo>
                    <a:pt x="6898415" y="1634656"/>
                  </a:lnTo>
                  <a:lnTo>
                    <a:pt x="6906326" y="1588512"/>
                  </a:lnTo>
                  <a:lnTo>
                    <a:pt x="6913628" y="1542162"/>
                  </a:lnTo>
                  <a:lnTo>
                    <a:pt x="6920318" y="1495613"/>
                  </a:lnTo>
                  <a:lnTo>
                    <a:pt x="6926391" y="1448866"/>
                  </a:lnTo>
                  <a:lnTo>
                    <a:pt x="6931843" y="1401928"/>
                  </a:lnTo>
                  <a:lnTo>
                    <a:pt x="6936669" y="1354801"/>
                  </a:lnTo>
                  <a:lnTo>
                    <a:pt x="6940865" y="1307491"/>
                  </a:lnTo>
                  <a:lnTo>
                    <a:pt x="6944428" y="1260001"/>
                  </a:lnTo>
                  <a:lnTo>
                    <a:pt x="6947352" y="1212336"/>
                  </a:lnTo>
                  <a:lnTo>
                    <a:pt x="6949634" y="1164500"/>
                  </a:lnTo>
                  <a:lnTo>
                    <a:pt x="6951212" y="1118190"/>
                  </a:lnTo>
                  <a:lnTo>
                    <a:pt x="6952254" y="1068331"/>
                  </a:lnTo>
                  <a:lnTo>
                    <a:pt x="6952519" y="1029293"/>
                  </a:lnTo>
                  <a:lnTo>
                    <a:pt x="6952482" y="1020008"/>
                  </a:lnTo>
                  <a:lnTo>
                    <a:pt x="6952286" y="978494"/>
                  </a:lnTo>
                  <a:lnTo>
                    <a:pt x="6952158" y="971686"/>
                  </a:lnTo>
                  <a:lnTo>
                    <a:pt x="6951346" y="927694"/>
                  </a:lnTo>
                  <a:lnTo>
                    <a:pt x="6951211" y="923520"/>
                  </a:lnTo>
                  <a:lnTo>
                    <a:pt x="6949679" y="876895"/>
                  </a:lnTo>
                  <a:lnTo>
                    <a:pt x="6949598" y="875518"/>
                  </a:lnTo>
                </a:path>
                <a:path w="6952615" h="4394834">
                  <a:moveTo>
                    <a:pt x="6936773" y="686390"/>
                  </a:moveTo>
                  <a:lnTo>
                    <a:pt x="6936624" y="685220"/>
                  </a:lnTo>
                </a:path>
                <a:path w="6952615" h="4394834">
                  <a:moveTo>
                    <a:pt x="6850005" y="178378"/>
                  </a:moveTo>
                  <a:lnTo>
                    <a:pt x="6849852" y="177871"/>
                  </a:lnTo>
                </a:path>
                <a:path w="6952615" h="4394834">
                  <a:moveTo>
                    <a:pt x="6800705" y="560"/>
                  </a:moveTo>
                  <a:lnTo>
                    <a:pt x="6800501" y="0"/>
                  </a:lnTo>
                </a:path>
              </a:pathLst>
            </a:custGeom>
            <a:ln w="133349">
              <a:solidFill>
                <a:srgbClr val="FFDE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6342" y="2072908"/>
              <a:ext cx="6753224" cy="65436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225758" y="2784607"/>
              <a:ext cx="3279140" cy="732790"/>
            </a:xfrm>
            <a:custGeom>
              <a:avLst/>
              <a:gdLst/>
              <a:ahLst/>
              <a:cxnLst/>
              <a:rect l="l" t="t" r="r" b="b"/>
              <a:pathLst>
                <a:path w="3279140" h="732789">
                  <a:moveTo>
                    <a:pt x="3278654" y="26669"/>
                  </a:moveTo>
                  <a:lnTo>
                    <a:pt x="5707" y="732380"/>
                  </a:lnTo>
                  <a:lnTo>
                    <a:pt x="0" y="705701"/>
                  </a:lnTo>
                  <a:lnTo>
                    <a:pt x="3272903" y="0"/>
                  </a:lnTo>
                  <a:lnTo>
                    <a:pt x="3278654" y="26669"/>
                  </a:lnTo>
                  <a:close/>
                </a:path>
              </a:pathLst>
            </a:custGeom>
            <a:solidFill>
              <a:srgbClr val="D608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50960" y="3438219"/>
              <a:ext cx="209871" cy="2098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865089" y="3352329"/>
              <a:ext cx="3502660" cy="4719955"/>
            </a:xfrm>
            <a:custGeom>
              <a:avLst/>
              <a:gdLst/>
              <a:ahLst/>
              <a:cxnLst/>
              <a:rect l="l" t="t" r="r" b="b"/>
              <a:pathLst>
                <a:path w="3502659" h="4719955">
                  <a:moveTo>
                    <a:pt x="381596" y="194437"/>
                  </a:moveTo>
                  <a:lnTo>
                    <a:pt x="381520" y="193725"/>
                  </a:lnTo>
                  <a:lnTo>
                    <a:pt x="377291" y="150609"/>
                  </a:lnTo>
                  <a:lnTo>
                    <a:pt x="363143" y="108915"/>
                  </a:lnTo>
                  <a:lnTo>
                    <a:pt x="352450" y="91694"/>
                  </a:lnTo>
                  <a:lnTo>
                    <a:pt x="352450" y="199986"/>
                  </a:lnTo>
                  <a:lnTo>
                    <a:pt x="344652" y="241223"/>
                  </a:lnTo>
                  <a:lnTo>
                    <a:pt x="326809" y="278574"/>
                  </a:lnTo>
                  <a:lnTo>
                    <a:pt x="300126" y="310222"/>
                  </a:lnTo>
                  <a:lnTo>
                    <a:pt x="265772" y="334314"/>
                  </a:lnTo>
                  <a:lnTo>
                    <a:pt x="224929" y="349021"/>
                  </a:lnTo>
                  <a:lnTo>
                    <a:pt x="181635" y="352450"/>
                  </a:lnTo>
                  <a:lnTo>
                    <a:pt x="140398" y="344652"/>
                  </a:lnTo>
                  <a:lnTo>
                    <a:pt x="103035" y="326834"/>
                  </a:lnTo>
                  <a:lnTo>
                    <a:pt x="71386" y="300139"/>
                  </a:lnTo>
                  <a:lnTo>
                    <a:pt x="47282" y="265785"/>
                  </a:lnTo>
                  <a:lnTo>
                    <a:pt x="32562" y="224942"/>
                  </a:lnTo>
                  <a:lnTo>
                    <a:pt x="29146" y="181660"/>
                  </a:lnTo>
                  <a:lnTo>
                    <a:pt x="36944" y="140423"/>
                  </a:lnTo>
                  <a:lnTo>
                    <a:pt x="54787" y="103073"/>
                  </a:lnTo>
                  <a:lnTo>
                    <a:pt x="81483" y="71424"/>
                  </a:lnTo>
                  <a:lnTo>
                    <a:pt x="115849" y="47320"/>
                  </a:lnTo>
                  <a:lnTo>
                    <a:pt x="156705" y="32600"/>
                  </a:lnTo>
                  <a:lnTo>
                    <a:pt x="199974" y="29184"/>
                  </a:lnTo>
                  <a:lnTo>
                    <a:pt x="241211" y="36982"/>
                  </a:lnTo>
                  <a:lnTo>
                    <a:pt x="278561" y="54825"/>
                  </a:lnTo>
                  <a:lnTo>
                    <a:pt x="310210" y="81508"/>
                  </a:lnTo>
                  <a:lnTo>
                    <a:pt x="334314" y="115862"/>
                  </a:lnTo>
                  <a:lnTo>
                    <a:pt x="349034" y="156705"/>
                  </a:lnTo>
                  <a:lnTo>
                    <a:pt x="352450" y="199986"/>
                  </a:lnTo>
                  <a:lnTo>
                    <a:pt x="352450" y="91694"/>
                  </a:lnTo>
                  <a:lnTo>
                    <a:pt x="340652" y="72682"/>
                  </a:lnTo>
                  <a:lnTo>
                    <a:pt x="311175" y="42799"/>
                  </a:lnTo>
                  <a:lnTo>
                    <a:pt x="276072" y="20129"/>
                  </a:lnTo>
                  <a:lnTo>
                    <a:pt x="253390" y="11747"/>
                  </a:lnTo>
                  <a:lnTo>
                    <a:pt x="236689" y="5575"/>
                  </a:lnTo>
                  <a:lnTo>
                    <a:pt x="194424" y="0"/>
                  </a:lnTo>
                  <a:lnTo>
                    <a:pt x="150609" y="4343"/>
                  </a:lnTo>
                  <a:lnTo>
                    <a:pt x="108889" y="18440"/>
                  </a:lnTo>
                  <a:lnTo>
                    <a:pt x="72656" y="40944"/>
                  </a:lnTo>
                  <a:lnTo>
                    <a:pt x="42773" y="70434"/>
                  </a:lnTo>
                  <a:lnTo>
                    <a:pt x="20116" y="105549"/>
                  </a:lnTo>
                  <a:lnTo>
                    <a:pt x="5575" y="144932"/>
                  </a:lnTo>
                  <a:lnTo>
                    <a:pt x="0" y="187210"/>
                  </a:lnTo>
                  <a:lnTo>
                    <a:pt x="76" y="187934"/>
                  </a:lnTo>
                  <a:lnTo>
                    <a:pt x="4305" y="231025"/>
                  </a:lnTo>
                  <a:lnTo>
                    <a:pt x="18440" y="272745"/>
                  </a:lnTo>
                  <a:lnTo>
                    <a:pt x="40944" y="308978"/>
                  </a:lnTo>
                  <a:lnTo>
                    <a:pt x="70421" y="338861"/>
                  </a:lnTo>
                  <a:lnTo>
                    <a:pt x="105537" y="361518"/>
                  </a:lnTo>
                  <a:lnTo>
                    <a:pt x="144919" y="376059"/>
                  </a:lnTo>
                  <a:lnTo>
                    <a:pt x="187198" y="381635"/>
                  </a:lnTo>
                  <a:lnTo>
                    <a:pt x="226098" y="377812"/>
                  </a:lnTo>
                  <a:lnTo>
                    <a:pt x="272732" y="363194"/>
                  </a:lnTo>
                  <a:lnTo>
                    <a:pt x="308952" y="340690"/>
                  </a:lnTo>
                  <a:lnTo>
                    <a:pt x="338823" y="311213"/>
                  </a:lnTo>
                  <a:lnTo>
                    <a:pt x="361480" y="276098"/>
                  </a:lnTo>
                  <a:lnTo>
                    <a:pt x="376021" y="236728"/>
                  </a:lnTo>
                  <a:lnTo>
                    <a:pt x="381596" y="194437"/>
                  </a:lnTo>
                  <a:close/>
                </a:path>
                <a:path w="3502659" h="4719955">
                  <a:moveTo>
                    <a:pt x="3502215" y="4693196"/>
                  </a:moveTo>
                  <a:lnTo>
                    <a:pt x="225907" y="4003497"/>
                  </a:lnTo>
                  <a:lnTo>
                    <a:pt x="220243" y="4030192"/>
                  </a:lnTo>
                  <a:lnTo>
                    <a:pt x="3496602" y="4719891"/>
                  </a:lnTo>
                  <a:lnTo>
                    <a:pt x="3502215" y="4693196"/>
                  </a:lnTo>
                  <a:close/>
                </a:path>
              </a:pathLst>
            </a:custGeom>
            <a:solidFill>
              <a:srgbClr val="D608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09519" y="7230009"/>
              <a:ext cx="209674" cy="20967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723573" y="5573470"/>
              <a:ext cx="4368800" cy="1952625"/>
            </a:xfrm>
            <a:custGeom>
              <a:avLst/>
              <a:gdLst/>
              <a:ahLst/>
              <a:cxnLst/>
              <a:rect l="l" t="t" r="r" b="b"/>
              <a:pathLst>
                <a:path w="4368800" h="1952625">
                  <a:moveTo>
                    <a:pt x="381546" y="1756816"/>
                  </a:moveTo>
                  <a:lnTo>
                    <a:pt x="375780" y="1714563"/>
                  </a:lnTo>
                  <a:lnTo>
                    <a:pt x="361035" y="1675257"/>
                  </a:lnTo>
                  <a:lnTo>
                    <a:pt x="352374" y="1661985"/>
                  </a:lnTo>
                  <a:lnTo>
                    <a:pt x="352374" y="1751418"/>
                  </a:lnTo>
                  <a:lnTo>
                    <a:pt x="349173" y="1794700"/>
                  </a:lnTo>
                  <a:lnTo>
                    <a:pt x="334657" y="1835632"/>
                  </a:lnTo>
                  <a:lnTo>
                    <a:pt x="310718" y="1870100"/>
                  </a:lnTo>
                  <a:lnTo>
                    <a:pt x="279209" y="1896935"/>
                  </a:lnTo>
                  <a:lnTo>
                    <a:pt x="241935" y="1914956"/>
                  </a:lnTo>
                  <a:lnTo>
                    <a:pt x="200748" y="1922945"/>
                  </a:lnTo>
                  <a:lnTo>
                    <a:pt x="157454" y="1919744"/>
                  </a:lnTo>
                  <a:lnTo>
                    <a:pt x="116535" y="1905228"/>
                  </a:lnTo>
                  <a:lnTo>
                    <a:pt x="82042" y="1881289"/>
                  </a:lnTo>
                  <a:lnTo>
                    <a:pt x="55194" y="1849780"/>
                  </a:lnTo>
                  <a:lnTo>
                    <a:pt x="37172" y="1812518"/>
                  </a:lnTo>
                  <a:lnTo>
                    <a:pt x="29171" y="1771319"/>
                  </a:lnTo>
                  <a:lnTo>
                    <a:pt x="32372" y="1728012"/>
                  </a:lnTo>
                  <a:lnTo>
                    <a:pt x="46901" y="1687106"/>
                  </a:lnTo>
                  <a:lnTo>
                    <a:pt x="70827" y="1652638"/>
                  </a:lnTo>
                  <a:lnTo>
                    <a:pt x="102349" y="1625790"/>
                  </a:lnTo>
                  <a:lnTo>
                    <a:pt x="139623" y="1607781"/>
                  </a:lnTo>
                  <a:lnTo>
                    <a:pt x="180822" y="1599780"/>
                  </a:lnTo>
                  <a:lnTo>
                    <a:pt x="224142" y="1602981"/>
                  </a:lnTo>
                  <a:lnTo>
                    <a:pt x="265049" y="1617510"/>
                  </a:lnTo>
                  <a:lnTo>
                    <a:pt x="299516" y="1641436"/>
                  </a:lnTo>
                  <a:lnTo>
                    <a:pt x="326351" y="1672958"/>
                  </a:lnTo>
                  <a:lnTo>
                    <a:pt x="344373" y="1710220"/>
                  </a:lnTo>
                  <a:lnTo>
                    <a:pt x="352374" y="1751418"/>
                  </a:lnTo>
                  <a:lnTo>
                    <a:pt x="352374" y="1661985"/>
                  </a:lnTo>
                  <a:lnTo>
                    <a:pt x="320929" y="1623364"/>
                  </a:lnTo>
                  <a:lnTo>
                    <a:pt x="271868" y="1588592"/>
                  </a:lnTo>
                  <a:lnTo>
                    <a:pt x="230098" y="1574698"/>
                  </a:lnTo>
                  <a:lnTo>
                    <a:pt x="186245" y="1570570"/>
                  </a:lnTo>
                  <a:lnTo>
                    <a:pt x="143992" y="1576349"/>
                  </a:lnTo>
                  <a:lnTo>
                    <a:pt x="104673" y="1591094"/>
                  </a:lnTo>
                  <a:lnTo>
                    <a:pt x="69672" y="1613928"/>
                  </a:lnTo>
                  <a:lnTo>
                    <a:pt x="40335" y="1643951"/>
                  </a:lnTo>
                  <a:lnTo>
                    <a:pt x="18021" y="1680298"/>
                  </a:lnTo>
                  <a:lnTo>
                    <a:pt x="17792" y="1680984"/>
                  </a:lnTo>
                  <a:lnTo>
                    <a:pt x="4076" y="1722056"/>
                  </a:lnTo>
                  <a:lnTo>
                    <a:pt x="0" y="1765909"/>
                  </a:lnTo>
                  <a:lnTo>
                    <a:pt x="5765" y="1808175"/>
                  </a:lnTo>
                  <a:lnTo>
                    <a:pt x="20510" y="1847481"/>
                  </a:lnTo>
                  <a:lnTo>
                    <a:pt x="43345" y="1882482"/>
                  </a:lnTo>
                  <a:lnTo>
                    <a:pt x="73367" y="1911819"/>
                  </a:lnTo>
                  <a:lnTo>
                    <a:pt x="109715" y="1934133"/>
                  </a:lnTo>
                  <a:lnTo>
                    <a:pt x="146786" y="1946503"/>
                  </a:lnTo>
                  <a:lnTo>
                    <a:pt x="195326" y="1952155"/>
                  </a:lnTo>
                  <a:lnTo>
                    <a:pt x="237578" y="1946389"/>
                  </a:lnTo>
                  <a:lnTo>
                    <a:pt x="276872" y="1931644"/>
                  </a:lnTo>
                  <a:lnTo>
                    <a:pt x="311873" y="1908810"/>
                  </a:lnTo>
                  <a:lnTo>
                    <a:pt x="341210" y="1878787"/>
                  </a:lnTo>
                  <a:lnTo>
                    <a:pt x="363524" y="1842439"/>
                  </a:lnTo>
                  <a:lnTo>
                    <a:pt x="363753" y="1841754"/>
                  </a:lnTo>
                  <a:lnTo>
                    <a:pt x="377469" y="1800656"/>
                  </a:lnTo>
                  <a:lnTo>
                    <a:pt x="381546" y="1756816"/>
                  </a:lnTo>
                  <a:close/>
                </a:path>
                <a:path w="4368800" h="1952625">
                  <a:moveTo>
                    <a:pt x="4368533" y="0"/>
                  </a:moveTo>
                  <a:lnTo>
                    <a:pt x="1020368" y="0"/>
                  </a:lnTo>
                  <a:lnTo>
                    <a:pt x="1020330" y="27292"/>
                  </a:lnTo>
                  <a:lnTo>
                    <a:pt x="4368533" y="27292"/>
                  </a:lnTo>
                  <a:lnTo>
                    <a:pt x="4368533" y="0"/>
                  </a:lnTo>
                  <a:close/>
                </a:path>
              </a:pathLst>
            </a:custGeom>
            <a:solidFill>
              <a:srgbClr val="D608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59984" y="5482555"/>
              <a:ext cx="213556" cy="21355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2375978" y="5398506"/>
              <a:ext cx="381635" cy="381635"/>
            </a:xfrm>
            <a:custGeom>
              <a:avLst/>
              <a:gdLst/>
              <a:ahLst/>
              <a:cxnLst/>
              <a:rect l="l" t="t" r="r" b="b"/>
              <a:pathLst>
                <a:path w="381634" h="381635">
                  <a:moveTo>
                    <a:pt x="190805" y="381611"/>
                  </a:moveTo>
                  <a:lnTo>
                    <a:pt x="147051" y="376572"/>
                  </a:lnTo>
                  <a:lnTo>
                    <a:pt x="106888" y="362219"/>
                  </a:lnTo>
                  <a:lnTo>
                    <a:pt x="71461" y="339697"/>
                  </a:lnTo>
                  <a:lnTo>
                    <a:pt x="41913" y="310150"/>
                  </a:lnTo>
                  <a:lnTo>
                    <a:pt x="19391" y="274722"/>
                  </a:lnTo>
                  <a:lnTo>
                    <a:pt x="5038" y="234559"/>
                  </a:lnTo>
                  <a:lnTo>
                    <a:pt x="0" y="190805"/>
                  </a:lnTo>
                  <a:lnTo>
                    <a:pt x="4955" y="147784"/>
                  </a:lnTo>
                  <a:lnTo>
                    <a:pt x="19391" y="106907"/>
                  </a:lnTo>
                  <a:lnTo>
                    <a:pt x="41913" y="71479"/>
                  </a:lnTo>
                  <a:lnTo>
                    <a:pt x="71461" y="41927"/>
                  </a:lnTo>
                  <a:lnTo>
                    <a:pt x="106888" y="19399"/>
                  </a:lnTo>
                  <a:lnTo>
                    <a:pt x="147051" y="5040"/>
                  </a:lnTo>
                  <a:lnTo>
                    <a:pt x="190805" y="0"/>
                  </a:lnTo>
                  <a:lnTo>
                    <a:pt x="234543" y="5040"/>
                  </a:lnTo>
                  <a:lnTo>
                    <a:pt x="274694" y="19399"/>
                  </a:lnTo>
                  <a:lnTo>
                    <a:pt x="289719" y="28955"/>
                  </a:lnTo>
                  <a:lnTo>
                    <a:pt x="190805" y="28955"/>
                  </a:lnTo>
                  <a:lnTo>
                    <a:pt x="147765" y="34737"/>
                  </a:lnTo>
                  <a:lnTo>
                    <a:pt x="109091" y="51055"/>
                  </a:lnTo>
                  <a:lnTo>
                    <a:pt x="76326" y="76365"/>
                  </a:lnTo>
                  <a:lnTo>
                    <a:pt x="51013" y="109122"/>
                  </a:lnTo>
                  <a:lnTo>
                    <a:pt x="34693" y="147784"/>
                  </a:lnTo>
                  <a:lnTo>
                    <a:pt x="28911" y="190805"/>
                  </a:lnTo>
                  <a:lnTo>
                    <a:pt x="34693" y="233842"/>
                  </a:lnTo>
                  <a:lnTo>
                    <a:pt x="51013" y="272508"/>
                  </a:lnTo>
                  <a:lnTo>
                    <a:pt x="76326" y="305262"/>
                  </a:lnTo>
                  <a:lnTo>
                    <a:pt x="109091" y="330565"/>
                  </a:lnTo>
                  <a:lnTo>
                    <a:pt x="147765" y="346876"/>
                  </a:lnTo>
                  <a:lnTo>
                    <a:pt x="190805" y="352656"/>
                  </a:lnTo>
                  <a:lnTo>
                    <a:pt x="289735" y="352656"/>
                  </a:lnTo>
                  <a:lnTo>
                    <a:pt x="274694" y="362219"/>
                  </a:lnTo>
                  <a:lnTo>
                    <a:pt x="234543" y="376572"/>
                  </a:lnTo>
                  <a:lnTo>
                    <a:pt x="190805" y="381611"/>
                  </a:lnTo>
                  <a:close/>
                </a:path>
                <a:path w="381634" h="381635">
                  <a:moveTo>
                    <a:pt x="289735" y="352656"/>
                  </a:moveTo>
                  <a:lnTo>
                    <a:pt x="190805" y="352656"/>
                  </a:lnTo>
                  <a:lnTo>
                    <a:pt x="233827" y="346876"/>
                  </a:lnTo>
                  <a:lnTo>
                    <a:pt x="272488" y="330565"/>
                  </a:lnTo>
                  <a:lnTo>
                    <a:pt x="305246" y="305262"/>
                  </a:lnTo>
                  <a:lnTo>
                    <a:pt x="330555" y="272508"/>
                  </a:lnTo>
                  <a:lnTo>
                    <a:pt x="346873" y="233842"/>
                  </a:lnTo>
                  <a:lnTo>
                    <a:pt x="352656" y="190805"/>
                  </a:lnTo>
                  <a:lnTo>
                    <a:pt x="346873" y="147784"/>
                  </a:lnTo>
                  <a:lnTo>
                    <a:pt x="330555" y="109122"/>
                  </a:lnTo>
                  <a:lnTo>
                    <a:pt x="305246" y="76365"/>
                  </a:lnTo>
                  <a:lnTo>
                    <a:pt x="272488" y="51055"/>
                  </a:lnTo>
                  <a:lnTo>
                    <a:pt x="233827" y="34737"/>
                  </a:lnTo>
                  <a:lnTo>
                    <a:pt x="190805" y="28955"/>
                  </a:lnTo>
                  <a:lnTo>
                    <a:pt x="289719" y="28955"/>
                  </a:lnTo>
                  <a:lnTo>
                    <a:pt x="339656" y="71479"/>
                  </a:lnTo>
                  <a:lnTo>
                    <a:pt x="362176" y="106907"/>
                  </a:lnTo>
                  <a:lnTo>
                    <a:pt x="376528" y="147065"/>
                  </a:lnTo>
                  <a:lnTo>
                    <a:pt x="381567" y="190805"/>
                  </a:lnTo>
                  <a:lnTo>
                    <a:pt x="376611" y="233842"/>
                  </a:lnTo>
                  <a:lnTo>
                    <a:pt x="376528" y="234559"/>
                  </a:lnTo>
                  <a:lnTo>
                    <a:pt x="362176" y="274722"/>
                  </a:lnTo>
                  <a:lnTo>
                    <a:pt x="339656" y="310150"/>
                  </a:lnTo>
                  <a:lnTo>
                    <a:pt x="310114" y="339697"/>
                  </a:lnTo>
                  <a:lnTo>
                    <a:pt x="289735" y="352656"/>
                  </a:lnTo>
                  <a:close/>
                </a:path>
              </a:pathLst>
            </a:custGeom>
            <a:solidFill>
              <a:srgbClr val="D608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977880" y="2658478"/>
              <a:ext cx="5163185" cy="1452880"/>
            </a:xfrm>
            <a:custGeom>
              <a:avLst/>
              <a:gdLst/>
              <a:ahLst/>
              <a:cxnLst/>
              <a:rect l="l" t="t" r="r" b="b"/>
              <a:pathLst>
                <a:path w="5163184" h="1452879">
                  <a:moveTo>
                    <a:pt x="4393832" y="1452433"/>
                  </a:moveTo>
                  <a:lnTo>
                    <a:pt x="771525" y="1452433"/>
                  </a:lnTo>
                  <a:lnTo>
                    <a:pt x="722732" y="1451004"/>
                  </a:lnTo>
                  <a:lnTo>
                    <a:pt x="674746" y="1446775"/>
                  </a:lnTo>
                  <a:lnTo>
                    <a:pt x="627657" y="1439829"/>
                  </a:lnTo>
                  <a:lnTo>
                    <a:pt x="581555" y="1430254"/>
                  </a:lnTo>
                  <a:lnTo>
                    <a:pt x="536531" y="1418132"/>
                  </a:lnTo>
                  <a:lnTo>
                    <a:pt x="492675" y="1403550"/>
                  </a:lnTo>
                  <a:lnTo>
                    <a:pt x="450076" y="1386593"/>
                  </a:lnTo>
                  <a:lnTo>
                    <a:pt x="408827" y="1367345"/>
                  </a:lnTo>
                  <a:lnTo>
                    <a:pt x="369017" y="1345892"/>
                  </a:lnTo>
                  <a:lnTo>
                    <a:pt x="330736" y="1322319"/>
                  </a:lnTo>
                  <a:lnTo>
                    <a:pt x="294075" y="1296711"/>
                  </a:lnTo>
                  <a:lnTo>
                    <a:pt x="259124" y="1269152"/>
                  </a:lnTo>
                  <a:lnTo>
                    <a:pt x="225974" y="1239729"/>
                  </a:lnTo>
                  <a:lnTo>
                    <a:pt x="194715" y="1208526"/>
                  </a:lnTo>
                  <a:lnTo>
                    <a:pt x="165437" y="1175627"/>
                  </a:lnTo>
                  <a:lnTo>
                    <a:pt x="138231" y="1141119"/>
                  </a:lnTo>
                  <a:lnTo>
                    <a:pt x="113188" y="1105087"/>
                  </a:lnTo>
                  <a:lnTo>
                    <a:pt x="90396" y="1067614"/>
                  </a:lnTo>
                  <a:lnTo>
                    <a:pt x="69948" y="1028787"/>
                  </a:lnTo>
                  <a:lnTo>
                    <a:pt x="51932" y="988691"/>
                  </a:lnTo>
                  <a:lnTo>
                    <a:pt x="36441" y="947410"/>
                  </a:lnTo>
                  <a:lnTo>
                    <a:pt x="23563" y="905030"/>
                  </a:lnTo>
                  <a:lnTo>
                    <a:pt x="13390" y="861635"/>
                  </a:lnTo>
                  <a:lnTo>
                    <a:pt x="6011" y="817311"/>
                  </a:lnTo>
                  <a:lnTo>
                    <a:pt x="1518" y="772143"/>
                  </a:lnTo>
                  <a:lnTo>
                    <a:pt x="0" y="726216"/>
                  </a:lnTo>
                  <a:lnTo>
                    <a:pt x="1518" y="680289"/>
                  </a:lnTo>
                  <a:lnTo>
                    <a:pt x="6011" y="635121"/>
                  </a:lnTo>
                  <a:lnTo>
                    <a:pt x="13390" y="590797"/>
                  </a:lnTo>
                  <a:lnTo>
                    <a:pt x="23563" y="547403"/>
                  </a:lnTo>
                  <a:lnTo>
                    <a:pt x="36441" y="505022"/>
                  </a:lnTo>
                  <a:lnTo>
                    <a:pt x="51932" y="463741"/>
                  </a:lnTo>
                  <a:lnTo>
                    <a:pt x="69948" y="423645"/>
                  </a:lnTo>
                  <a:lnTo>
                    <a:pt x="90396" y="384818"/>
                  </a:lnTo>
                  <a:lnTo>
                    <a:pt x="113188" y="347346"/>
                  </a:lnTo>
                  <a:lnTo>
                    <a:pt x="138231" y="311313"/>
                  </a:lnTo>
                  <a:lnTo>
                    <a:pt x="165437" y="276805"/>
                  </a:lnTo>
                  <a:lnTo>
                    <a:pt x="194715" y="243907"/>
                  </a:lnTo>
                  <a:lnTo>
                    <a:pt x="225974" y="212703"/>
                  </a:lnTo>
                  <a:lnTo>
                    <a:pt x="259124" y="183280"/>
                  </a:lnTo>
                  <a:lnTo>
                    <a:pt x="294075" y="155722"/>
                  </a:lnTo>
                  <a:lnTo>
                    <a:pt x="330736" y="130113"/>
                  </a:lnTo>
                  <a:lnTo>
                    <a:pt x="369017" y="106540"/>
                  </a:lnTo>
                  <a:lnTo>
                    <a:pt x="408827" y="85087"/>
                  </a:lnTo>
                  <a:lnTo>
                    <a:pt x="450076" y="65840"/>
                  </a:lnTo>
                  <a:lnTo>
                    <a:pt x="492675" y="48882"/>
                  </a:lnTo>
                  <a:lnTo>
                    <a:pt x="536531" y="34300"/>
                  </a:lnTo>
                  <a:lnTo>
                    <a:pt x="581555" y="22179"/>
                  </a:lnTo>
                  <a:lnTo>
                    <a:pt x="627657" y="12603"/>
                  </a:lnTo>
                  <a:lnTo>
                    <a:pt x="674746" y="5658"/>
                  </a:lnTo>
                  <a:lnTo>
                    <a:pt x="722732" y="1428"/>
                  </a:lnTo>
                  <a:lnTo>
                    <a:pt x="771525" y="0"/>
                  </a:lnTo>
                  <a:lnTo>
                    <a:pt x="4393832" y="0"/>
                  </a:lnTo>
                  <a:lnTo>
                    <a:pt x="4442625" y="1428"/>
                  </a:lnTo>
                  <a:lnTo>
                    <a:pt x="4490611" y="5658"/>
                  </a:lnTo>
                  <a:lnTo>
                    <a:pt x="4537700" y="12603"/>
                  </a:lnTo>
                  <a:lnTo>
                    <a:pt x="4583802" y="22179"/>
                  </a:lnTo>
                  <a:lnTo>
                    <a:pt x="4628827" y="34300"/>
                  </a:lnTo>
                  <a:lnTo>
                    <a:pt x="4672683" y="48882"/>
                  </a:lnTo>
                  <a:lnTo>
                    <a:pt x="4715281" y="65840"/>
                  </a:lnTo>
                  <a:lnTo>
                    <a:pt x="4756531" y="85087"/>
                  </a:lnTo>
                  <a:lnTo>
                    <a:pt x="4796341" y="106540"/>
                  </a:lnTo>
                  <a:lnTo>
                    <a:pt x="4834622" y="130113"/>
                  </a:lnTo>
                  <a:lnTo>
                    <a:pt x="4871282" y="155722"/>
                  </a:lnTo>
                  <a:lnTo>
                    <a:pt x="4906233" y="183280"/>
                  </a:lnTo>
                  <a:lnTo>
                    <a:pt x="4939383" y="212703"/>
                  </a:lnTo>
                  <a:lnTo>
                    <a:pt x="4970642" y="243907"/>
                  </a:lnTo>
                  <a:lnTo>
                    <a:pt x="4999920" y="276805"/>
                  </a:lnTo>
                  <a:lnTo>
                    <a:pt x="5027126" y="311313"/>
                  </a:lnTo>
                  <a:lnTo>
                    <a:pt x="5052170" y="347346"/>
                  </a:lnTo>
                  <a:lnTo>
                    <a:pt x="5074961" y="384818"/>
                  </a:lnTo>
                  <a:lnTo>
                    <a:pt x="5095410" y="423645"/>
                  </a:lnTo>
                  <a:lnTo>
                    <a:pt x="5113425" y="463741"/>
                  </a:lnTo>
                  <a:lnTo>
                    <a:pt x="5128917" y="505022"/>
                  </a:lnTo>
                  <a:lnTo>
                    <a:pt x="5141794" y="547403"/>
                  </a:lnTo>
                  <a:lnTo>
                    <a:pt x="5151967" y="590797"/>
                  </a:lnTo>
                  <a:lnTo>
                    <a:pt x="5159346" y="635121"/>
                  </a:lnTo>
                  <a:lnTo>
                    <a:pt x="5162946" y="671305"/>
                  </a:lnTo>
                  <a:lnTo>
                    <a:pt x="5162946" y="781127"/>
                  </a:lnTo>
                  <a:lnTo>
                    <a:pt x="5151967" y="861635"/>
                  </a:lnTo>
                  <a:lnTo>
                    <a:pt x="5141794" y="905030"/>
                  </a:lnTo>
                  <a:lnTo>
                    <a:pt x="5128917" y="947410"/>
                  </a:lnTo>
                  <a:lnTo>
                    <a:pt x="5113425" y="988691"/>
                  </a:lnTo>
                  <a:lnTo>
                    <a:pt x="5095410" y="1028787"/>
                  </a:lnTo>
                  <a:lnTo>
                    <a:pt x="5074961" y="1067614"/>
                  </a:lnTo>
                  <a:lnTo>
                    <a:pt x="5052170" y="1105087"/>
                  </a:lnTo>
                  <a:lnTo>
                    <a:pt x="5027126" y="1141119"/>
                  </a:lnTo>
                  <a:lnTo>
                    <a:pt x="4999920" y="1175627"/>
                  </a:lnTo>
                  <a:lnTo>
                    <a:pt x="4970642" y="1208526"/>
                  </a:lnTo>
                  <a:lnTo>
                    <a:pt x="4939383" y="1239729"/>
                  </a:lnTo>
                  <a:lnTo>
                    <a:pt x="4906233" y="1269152"/>
                  </a:lnTo>
                  <a:lnTo>
                    <a:pt x="4871282" y="1296711"/>
                  </a:lnTo>
                  <a:lnTo>
                    <a:pt x="4834622" y="1322319"/>
                  </a:lnTo>
                  <a:lnTo>
                    <a:pt x="4796341" y="1345892"/>
                  </a:lnTo>
                  <a:lnTo>
                    <a:pt x="4756531" y="1367345"/>
                  </a:lnTo>
                  <a:lnTo>
                    <a:pt x="4715281" y="1386593"/>
                  </a:lnTo>
                  <a:lnTo>
                    <a:pt x="4672683" y="1403550"/>
                  </a:lnTo>
                  <a:lnTo>
                    <a:pt x="4628827" y="1418132"/>
                  </a:lnTo>
                  <a:lnTo>
                    <a:pt x="4583802" y="1430254"/>
                  </a:lnTo>
                  <a:lnTo>
                    <a:pt x="4537700" y="1439829"/>
                  </a:lnTo>
                  <a:lnTo>
                    <a:pt x="4490611" y="1446775"/>
                  </a:lnTo>
                  <a:lnTo>
                    <a:pt x="4442625" y="1451004"/>
                  </a:lnTo>
                  <a:lnTo>
                    <a:pt x="4393832" y="1452433"/>
                  </a:lnTo>
                  <a:close/>
                </a:path>
              </a:pathLst>
            </a:custGeom>
            <a:solidFill>
              <a:srgbClr val="FFF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977881" y="2658477"/>
              <a:ext cx="5162550" cy="1447800"/>
            </a:xfrm>
            <a:custGeom>
              <a:avLst/>
              <a:gdLst/>
              <a:ahLst/>
              <a:cxnLst/>
              <a:rect l="l" t="t" r="r" b="b"/>
              <a:pathLst>
                <a:path w="5162550" h="1447800">
                  <a:moveTo>
                    <a:pt x="5162549" y="783803"/>
                  </a:moveTo>
                  <a:lnTo>
                    <a:pt x="5151839" y="861622"/>
                  </a:lnTo>
                  <a:lnTo>
                    <a:pt x="5141666" y="905015"/>
                  </a:lnTo>
                  <a:lnTo>
                    <a:pt x="5128789" y="947395"/>
                  </a:lnTo>
                  <a:lnTo>
                    <a:pt x="5113297" y="988674"/>
                  </a:lnTo>
                  <a:lnTo>
                    <a:pt x="5095282" y="1028770"/>
                  </a:lnTo>
                  <a:lnTo>
                    <a:pt x="5074834" y="1067596"/>
                  </a:lnTo>
                  <a:lnTo>
                    <a:pt x="5052044" y="1105067"/>
                  </a:lnTo>
                  <a:lnTo>
                    <a:pt x="5027000" y="1141099"/>
                  </a:lnTo>
                  <a:lnTo>
                    <a:pt x="4999795" y="1175606"/>
                  </a:lnTo>
                  <a:lnTo>
                    <a:pt x="4970518" y="1208504"/>
                  </a:lnTo>
                  <a:lnTo>
                    <a:pt x="4939260" y="1239706"/>
                  </a:lnTo>
                  <a:lnTo>
                    <a:pt x="4906110" y="1269129"/>
                  </a:lnTo>
                  <a:lnTo>
                    <a:pt x="4871161" y="1296686"/>
                  </a:lnTo>
                  <a:lnTo>
                    <a:pt x="4834501" y="1322294"/>
                  </a:lnTo>
                  <a:lnTo>
                    <a:pt x="4796221" y="1345867"/>
                  </a:lnTo>
                  <a:lnTo>
                    <a:pt x="4756412" y="1367319"/>
                  </a:lnTo>
                  <a:lnTo>
                    <a:pt x="4715163" y="1386566"/>
                  </a:lnTo>
                  <a:lnTo>
                    <a:pt x="4672566" y="1403523"/>
                  </a:lnTo>
                  <a:lnTo>
                    <a:pt x="4628711" y="1418105"/>
                  </a:lnTo>
                  <a:lnTo>
                    <a:pt x="4583688" y="1430226"/>
                  </a:lnTo>
                  <a:lnTo>
                    <a:pt x="4537587" y="1439802"/>
                  </a:lnTo>
                  <a:lnTo>
                    <a:pt x="4490499" y="1446747"/>
                  </a:lnTo>
                  <a:lnTo>
                    <a:pt x="4478556" y="1447799"/>
                  </a:lnTo>
                </a:path>
                <a:path w="5162550" h="1447800">
                  <a:moveTo>
                    <a:pt x="686672" y="1447799"/>
                  </a:moveTo>
                  <a:lnTo>
                    <a:pt x="627641" y="1439802"/>
                  </a:lnTo>
                  <a:lnTo>
                    <a:pt x="581540" y="1430226"/>
                  </a:lnTo>
                  <a:lnTo>
                    <a:pt x="536517" y="1418105"/>
                  </a:lnTo>
                  <a:lnTo>
                    <a:pt x="492662" y="1403523"/>
                  </a:lnTo>
                  <a:lnTo>
                    <a:pt x="450065" y="1386566"/>
                  </a:lnTo>
                  <a:lnTo>
                    <a:pt x="408816" y="1367319"/>
                  </a:lnTo>
                  <a:lnTo>
                    <a:pt x="369007" y="1345867"/>
                  </a:lnTo>
                  <a:lnTo>
                    <a:pt x="330727" y="1322294"/>
                  </a:lnTo>
                  <a:lnTo>
                    <a:pt x="294067" y="1296686"/>
                  </a:lnTo>
                  <a:lnTo>
                    <a:pt x="259117" y="1269129"/>
                  </a:lnTo>
                  <a:lnTo>
                    <a:pt x="225968" y="1239706"/>
                  </a:lnTo>
                  <a:lnTo>
                    <a:pt x="194710" y="1208503"/>
                  </a:lnTo>
                  <a:lnTo>
                    <a:pt x="165433" y="1175606"/>
                  </a:lnTo>
                  <a:lnTo>
                    <a:pt x="138228" y="1141099"/>
                  </a:lnTo>
                  <a:lnTo>
                    <a:pt x="113184" y="1105067"/>
                  </a:lnTo>
                  <a:lnTo>
                    <a:pt x="90393" y="1067596"/>
                  </a:lnTo>
                  <a:lnTo>
                    <a:pt x="69945" y="1028770"/>
                  </a:lnTo>
                  <a:lnTo>
                    <a:pt x="51931" y="988674"/>
                  </a:lnTo>
                  <a:lnTo>
                    <a:pt x="36439" y="947394"/>
                  </a:lnTo>
                  <a:lnTo>
                    <a:pt x="23562" y="905015"/>
                  </a:lnTo>
                  <a:lnTo>
                    <a:pt x="13389" y="861622"/>
                  </a:lnTo>
                  <a:lnTo>
                    <a:pt x="6011" y="817299"/>
                  </a:lnTo>
                  <a:lnTo>
                    <a:pt x="1517" y="772132"/>
                  </a:lnTo>
                  <a:lnTo>
                    <a:pt x="0" y="726206"/>
                  </a:lnTo>
                  <a:lnTo>
                    <a:pt x="1517" y="680280"/>
                  </a:lnTo>
                  <a:lnTo>
                    <a:pt x="6011" y="635114"/>
                  </a:lnTo>
                  <a:lnTo>
                    <a:pt x="13389" y="590791"/>
                  </a:lnTo>
                  <a:lnTo>
                    <a:pt x="23562" y="547397"/>
                  </a:lnTo>
                  <a:lnTo>
                    <a:pt x="36439" y="505018"/>
                  </a:lnTo>
                  <a:lnTo>
                    <a:pt x="51931" y="463738"/>
                  </a:lnTo>
                  <a:lnTo>
                    <a:pt x="69945" y="423643"/>
                  </a:lnTo>
                  <a:lnTo>
                    <a:pt x="90393" y="384817"/>
                  </a:lnTo>
                  <a:lnTo>
                    <a:pt x="113184" y="347345"/>
                  </a:lnTo>
                  <a:lnTo>
                    <a:pt x="138228" y="311314"/>
                  </a:lnTo>
                  <a:lnTo>
                    <a:pt x="165433" y="276807"/>
                  </a:lnTo>
                  <a:lnTo>
                    <a:pt x="194710" y="243909"/>
                  </a:lnTo>
                  <a:lnTo>
                    <a:pt x="225968" y="212707"/>
                  </a:lnTo>
                  <a:lnTo>
                    <a:pt x="259117" y="183284"/>
                  </a:lnTo>
                  <a:lnTo>
                    <a:pt x="294067" y="155726"/>
                  </a:lnTo>
                  <a:lnTo>
                    <a:pt x="330727" y="130119"/>
                  </a:lnTo>
                  <a:lnTo>
                    <a:pt x="369007" y="106546"/>
                  </a:lnTo>
                  <a:lnTo>
                    <a:pt x="408816" y="85094"/>
                  </a:lnTo>
                  <a:lnTo>
                    <a:pt x="450065" y="65846"/>
                  </a:lnTo>
                  <a:lnTo>
                    <a:pt x="492662" y="48889"/>
                  </a:lnTo>
                  <a:lnTo>
                    <a:pt x="536517" y="34308"/>
                  </a:lnTo>
                  <a:lnTo>
                    <a:pt x="581540" y="22187"/>
                  </a:lnTo>
                  <a:lnTo>
                    <a:pt x="627641" y="12611"/>
                  </a:lnTo>
                  <a:lnTo>
                    <a:pt x="674729" y="5666"/>
                  </a:lnTo>
                  <a:lnTo>
                    <a:pt x="722714" y="1437"/>
                  </a:lnTo>
                  <a:lnTo>
                    <a:pt x="771505" y="0"/>
                  </a:lnTo>
                  <a:lnTo>
                    <a:pt x="4393723" y="0"/>
                  </a:lnTo>
                  <a:lnTo>
                    <a:pt x="4442514" y="1437"/>
                  </a:lnTo>
                  <a:lnTo>
                    <a:pt x="4490499" y="5666"/>
                  </a:lnTo>
                  <a:lnTo>
                    <a:pt x="4537587" y="12611"/>
                  </a:lnTo>
                  <a:lnTo>
                    <a:pt x="4583688" y="22187"/>
                  </a:lnTo>
                  <a:lnTo>
                    <a:pt x="4628711" y="34308"/>
                  </a:lnTo>
                  <a:lnTo>
                    <a:pt x="4672566" y="48889"/>
                  </a:lnTo>
                  <a:lnTo>
                    <a:pt x="4715163" y="65846"/>
                  </a:lnTo>
                  <a:lnTo>
                    <a:pt x="4756411" y="85094"/>
                  </a:lnTo>
                  <a:lnTo>
                    <a:pt x="4796221" y="106546"/>
                  </a:lnTo>
                  <a:lnTo>
                    <a:pt x="4834501" y="130119"/>
                  </a:lnTo>
                  <a:lnTo>
                    <a:pt x="4871161" y="155726"/>
                  </a:lnTo>
                  <a:lnTo>
                    <a:pt x="4906110" y="183284"/>
                  </a:lnTo>
                  <a:lnTo>
                    <a:pt x="4939260" y="212707"/>
                  </a:lnTo>
                  <a:lnTo>
                    <a:pt x="4970518" y="243909"/>
                  </a:lnTo>
                  <a:lnTo>
                    <a:pt x="4999795" y="276806"/>
                  </a:lnTo>
                  <a:lnTo>
                    <a:pt x="5027000" y="311314"/>
                  </a:lnTo>
                  <a:lnTo>
                    <a:pt x="5052044" y="347345"/>
                  </a:lnTo>
                  <a:lnTo>
                    <a:pt x="5074834" y="384817"/>
                  </a:lnTo>
                  <a:lnTo>
                    <a:pt x="5095282" y="423643"/>
                  </a:lnTo>
                  <a:lnTo>
                    <a:pt x="5113297" y="463738"/>
                  </a:lnTo>
                  <a:lnTo>
                    <a:pt x="5128789" y="505018"/>
                  </a:lnTo>
                  <a:lnTo>
                    <a:pt x="5141666" y="547397"/>
                  </a:lnTo>
                  <a:lnTo>
                    <a:pt x="5151839" y="590791"/>
                  </a:lnTo>
                  <a:lnTo>
                    <a:pt x="5159217" y="635114"/>
                  </a:lnTo>
                  <a:lnTo>
                    <a:pt x="5162549" y="668609"/>
                  </a:lnTo>
                </a:path>
              </a:pathLst>
            </a:custGeom>
            <a:ln w="133350">
              <a:solidFill>
                <a:srgbClr val="041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986917" y="4984643"/>
              <a:ext cx="5163185" cy="1418590"/>
            </a:xfrm>
            <a:custGeom>
              <a:avLst/>
              <a:gdLst/>
              <a:ahLst/>
              <a:cxnLst/>
              <a:rect l="l" t="t" r="r" b="b"/>
              <a:pathLst>
                <a:path w="5163184" h="1418589">
                  <a:moveTo>
                    <a:pt x="4393835" y="1418214"/>
                  </a:moveTo>
                  <a:lnTo>
                    <a:pt x="771525" y="1418214"/>
                  </a:lnTo>
                  <a:lnTo>
                    <a:pt x="720797" y="1416706"/>
                  </a:lnTo>
                  <a:lnTo>
                    <a:pt x="670945" y="1412243"/>
                  </a:lnTo>
                  <a:lnTo>
                    <a:pt x="622071" y="1404920"/>
                  </a:lnTo>
                  <a:lnTo>
                    <a:pt x="574277" y="1394829"/>
                  </a:lnTo>
                  <a:lnTo>
                    <a:pt x="527663" y="1382064"/>
                  </a:lnTo>
                  <a:lnTo>
                    <a:pt x="482333" y="1366718"/>
                  </a:lnTo>
                  <a:lnTo>
                    <a:pt x="438387" y="1348885"/>
                  </a:lnTo>
                  <a:lnTo>
                    <a:pt x="395927" y="1328658"/>
                  </a:lnTo>
                  <a:lnTo>
                    <a:pt x="355055" y="1306132"/>
                  </a:lnTo>
                  <a:lnTo>
                    <a:pt x="315872" y="1281398"/>
                  </a:lnTo>
                  <a:lnTo>
                    <a:pt x="278481" y="1254551"/>
                  </a:lnTo>
                  <a:lnTo>
                    <a:pt x="242982" y="1225683"/>
                  </a:lnTo>
                  <a:lnTo>
                    <a:pt x="209478" y="1194890"/>
                  </a:lnTo>
                  <a:lnTo>
                    <a:pt x="178070" y="1162263"/>
                  </a:lnTo>
                  <a:lnTo>
                    <a:pt x="148859" y="1127897"/>
                  </a:lnTo>
                  <a:lnTo>
                    <a:pt x="121949" y="1091884"/>
                  </a:lnTo>
                  <a:lnTo>
                    <a:pt x="97439" y="1054318"/>
                  </a:lnTo>
                  <a:lnTo>
                    <a:pt x="75432" y="1015294"/>
                  </a:lnTo>
                  <a:lnTo>
                    <a:pt x="56029" y="974903"/>
                  </a:lnTo>
                  <a:lnTo>
                    <a:pt x="39333" y="933240"/>
                  </a:lnTo>
                  <a:lnTo>
                    <a:pt x="25444" y="890397"/>
                  </a:lnTo>
                  <a:lnTo>
                    <a:pt x="14465" y="846469"/>
                  </a:lnTo>
                  <a:lnTo>
                    <a:pt x="6496" y="801549"/>
                  </a:lnTo>
                  <a:lnTo>
                    <a:pt x="1641" y="755731"/>
                  </a:lnTo>
                  <a:lnTo>
                    <a:pt x="0" y="709107"/>
                  </a:lnTo>
                  <a:lnTo>
                    <a:pt x="1641" y="662483"/>
                  </a:lnTo>
                  <a:lnTo>
                    <a:pt x="6496" y="616664"/>
                  </a:lnTo>
                  <a:lnTo>
                    <a:pt x="14465" y="571744"/>
                  </a:lnTo>
                  <a:lnTo>
                    <a:pt x="25444" y="527816"/>
                  </a:lnTo>
                  <a:lnTo>
                    <a:pt x="39333" y="484974"/>
                  </a:lnTo>
                  <a:lnTo>
                    <a:pt x="56029" y="443311"/>
                  </a:lnTo>
                  <a:lnTo>
                    <a:pt x="75432" y="402920"/>
                  </a:lnTo>
                  <a:lnTo>
                    <a:pt x="97439" y="363896"/>
                  </a:lnTo>
                  <a:lnTo>
                    <a:pt x="121949" y="326330"/>
                  </a:lnTo>
                  <a:lnTo>
                    <a:pt x="148859" y="290317"/>
                  </a:lnTo>
                  <a:lnTo>
                    <a:pt x="178070" y="255951"/>
                  </a:lnTo>
                  <a:lnTo>
                    <a:pt x="209478" y="223324"/>
                  </a:lnTo>
                  <a:lnTo>
                    <a:pt x="242982" y="192531"/>
                  </a:lnTo>
                  <a:lnTo>
                    <a:pt x="278481" y="163663"/>
                  </a:lnTo>
                  <a:lnTo>
                    <a:pt x="315872" y="136816"/>
                  </a:lnTo>
                  <a:lnTo>
                    <a:pt x="355055" y="112082"/>
                  </a:lnTo>
                  <a:lnTo>
                    <a:pt x="395927" y="89556"/>
                  </a:lnTo>
                  <a:lnTo>
                    <a:pt x="438387" y="69329"/>
                  </a:lnTo>
                  <a:lnTo>
                    <a:pt x="482333" y="51496"/>
                  </a:lnTo>
                  <a:lnTo>
                    <a:pt x="527663" y="36150"/>
                  </a:lnTo>
                  <a:lnTo>
                    <a:pt x="574277" y="23385"/>
                  </a:lnTo>
                  <a:lnTo>
                    <a:pt x="622071" y="13294"/>
                  </a:lnTo>
                  <a:lnTo>
                    <a:pt x="670945" y="5971"/>
                  </a:lnTo>
                  <a:lnTo>
                    <a:pt x="720797" y="1508"/>
                  </a:lnTo>
                  <a:lnTo>
                    <a:pt x="771525" y="0"/>
                  </a:lnTo>
                  <a:lnTo>
                    <a:pt x="4393835" y="0"/>
                  </a:lnTo>
                  <a:lnTo>
                    <a:pt x="4444563" y="1508"/>
                  </a:lnTo>
                  <a:lnTo>
                    <a:pt x="4494414" y="5971"/>
                  </a:lnTo>
                  <a:lnTo>
                    <a:pt x="4543288" y="13294"/>
                  </a:lnTo>
                  <a:lnTo>
                    <a:pt x="4591083" y="23385"/>
                  </a:lnTo>
                  <a:lnTo>
                    <a:pt x="4637696" y="36150"/>
                  </a:lnTo>
                  <a:lnTo>
                    <a:pt x="4683027" y="51496"/>
                  </a:lnTo>
                  <a:lnTo>
                    <a:pt x="4726973" y="69329"/>
                  </a:lnTo>
                  <a:lnTo>
                    <a:pt x="4769433" y="89556"/>
                  </a:lnTo>
                  <a:lnTo>
                    <a:pt x="4810305" y="112082"/>
                  </a:lnTo>
                  <a:lnTo>
                    <a:pt x="4849487" y="136816"/>
                  </a:lnTo>
                  <a:lnTo>
                    <a:pt x="4886879" y="163663"/>
                  </a:lnTo>
                  <a:lnTo>
                    <a:pt x="4922377" y="192531"/>
                  </a:lnTo>
                  <a:lnTo>
                    <a:pt x="4955882" y="223324"/>
                  </a:lnTo>
                  <a:lnTo>
                    <a:pt x="4987290" y="255951"/>
                  </a:lnTo>
                  <a:lnTo>
                    <a:pt x="5016500" y="290317"/>
                  </a:lnTo>
                  <a:lnTo>
                    <a:pt x="5043411" y="326330"/>
                  </a:lnTo>
                  <a:lnTo>
                    <a:pt x="5067921" y="363896"/>
                  </a:lnTo>
                  <a:lnTo>
                    <a:pt x="5089928" y="402920"/>
                  </a:lnTo>
                  <a:lnTo>
                    <a:pt x="5109330" y="443311"/>
                  </a:lnTo>
                  <a:lnTo>
                    <a:pt x="5126027" y="484974"/>
                  </a:lnTo>
                  <a:lnTo>
                    <a:pt x="5139916" y="527816"/>
                  </a:lnTo>
                  <a:lnTo>
                    <a:pt x="5150895" y="571744"/>
                  </a:lnTo>
                  <a:lnTo>
                    <a:pt x="5158863" y="616664"/>
                  </a:lnTo>
                  <a:lnTo>
                    <a:pt x="5163188" y="657471"/>
                  </a:lnTo>
                  <a:lnTo>
                    <a:pt x="5163188" y="760743"/>
                  </a:lnTo>
                  <a:lnTo>
                    <a:pt x="5158863" y="801549"/>
                  </a:lnTo>
                  <a:lnTo>
                    <a:pt x="5150895" y="846469"/>
                  </a:lnTo>
                  <a:lnTo>
                    <a:pt x="5139916" y="890397"/>
                  </a:lnTo>
                  <a:lnTo>
                    <a:pt x="5126027" y="933240"/>
                  </a:lnTo>
                  <a:lnTo>
                    <a:pt x="5109330" y="974903"/>
                  </a:lnTo>
                  <a:lnTo>
                    <a:pt x="5089928" y="1015294"/>
                  </a:lnTo>
                  <a:lnTo>
                    <a:pt x="5067921" y="1054318"/>
                  </a:lnTo>
                  <a:lnTo>
                    <a:pt x="5043411" y="1091884"/>
                  </a:lnTo>
                  <a:lnTo>
                    <a:pt x="5016500" y="1127897"/>
                  </a:lnTo>
                  <a:lnTo>
                    <a:pt x="4987290" y="1162263"/>
                  </a:lnTo>
                  <a:lnTo>
                    <a:pt x="4955882" y="1194890"/>
                  </a:lnTo>
                  <a:lnTo>
                    <a:pt x="4922377" y="1225683"/>
                  </a:lnTo>
                  <a:lnTo>
                    <a:pt x="4886879" y="1254551"/>
                  </a:lnTo>
                  <a:lnTo>
                    <a:pt x="4849487" y="1281398"/>
                  </a:lnTo>
                  <a:lnTo>
                    <a:pt x="4810305" y="1306132"/>
                  </a:lnTo>
                  <a:lnTo>
                    <a:pt x="4769433" y="1328658"/>
                  </a:lnTo>
                  <a:lnTo>
                    <a:pt x="4726973" y="1348885"/>
                  </a:lnTo>
                  <a:lnTo>
                    <a:pt x="4683027" y="1366718"/>
                  </a:lnTo>
                  <a:lnTo>
                    <a:pt x="4637696" y="1382064"/>
                  </a:lnTo>
                  <a:lnTo>
                    <a:pt x="4591083" y="1394829"/>
                  </a:lnTo>
                  <a:lnTo>
                    <a:pt x="4543288" y="1404920"/>
                  </a:lnTo>
                  <a:lnTo>
                    <a:pt x="4494414" y="1412243"/>
                  </a:lnTo>
                  <a:lnTo>
                    <a:pt x="4444563" y="1416706"/>
                  </a:lnTo>
                  <a:lnTo>
                    <a:pt x="4393835" y="1418214"/>
                  </a:lnTo>
                  <a:close/>
                </a:path>
              </a:pathLst>
            </a:custGeom>
            <a:solidFill>
              <a:srgbClr val="FFF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986916" y="4984643"/>
              <a:ext cx="5162550" cy="1418590"/>
            </a:xfrm>
            <a:custGeom>
              <a:avLst/>
              <a:gdLst/>
              <a:ahLst/>
              <a:cxnLst/>
              <a:rect l="l" t="t" r="r" b="b"/>
              <a:pathLst>
                <a:path w="5162550" h="1418589">
                  <a:moveTo>
                    <a:pt x="5162549" y="765508"/>
                  </a:moveTo>
                  <a:lnTo>
                    <a:pt x="5150764" y="846451"/>
                  </a:lnTo>
                  <a:lnTo>
                    <a:pt x="5139785" y="890377"/>
                  </a:lnTo>
                  <a:lnTo>
                    <a:pt x="5125897" y="933218"/>
                  </a:lnTo>
                  <a:lnTo>
                    <a:pt x="5109200" y="974881"/>
                  </a:lnTo>
                  <a:lnTo>
                    <a:pt x="5089798" y="1015270"/>
                  </a:lnTo>
                  <a:lnTo>
                    <a:pt x="5067792" y="1054294"/>
                  </a:lnTo>
                  <a:lnTo>
                    <a:pt x="5043283" y="1091859"/>
                  </a:lnTo>
                  <a:lnTo>
                    <a:pt x="5016373" y="1127870"/>
                  </a:lnTo>
                  <a:lnTo>
                    <a:pt x="4987163" y="1162236"/>
                  </a:lnTo>
                  <a:lnTo>
                    <a:pt x="4955756" y="1194862"/>
                  </a:lnTo>
                  <a:lnTo>
                    <a:pt x="4922252" y="1225655"/>
                  </a:lnTo>
                  <a:lnTo>
                    <a:pt x="4886755" y="1254521"/>
                  </a:lnTo>
                  <a:lnTo>
                    <a:pt x="4849364" y="1281368"/>
                  </a:lnTo>
                  <a:lnTo>
                    <a:pt x="4810182" y="1306101"/>
                  </a:lnTo>
                  <a:lnTo>
                    <a:pt x="4769311" y="1328627"/>
                  </a:lnTo>
                  <a:lnTo>
                    <a:pt x="4726853" y="1348853"/>
                  </a:lnTo>
                  <a:lnTo>
                    <a:pt x="4682908" y="1366686"/>
                  </a:lnTo>
                  <a:lnTo>
                    <a:pt x="4637578" y="1382031"/>
                  </a:lnTo>
                  <a:lnTo>
                    <a:pt x="4590966" y="1394796"/>
                  </a:lnTo>
                  <a:lnTo>
                    <a:pt x="4543173" y="1404887"/>
                  </a:lnTo>
                  <a:lnTo>
                    <a:pt x="4494300" y="1412210"/>
                  </a:lnTo>
                  <a:lnTo>
                    <a:pt x="4444449" y="1416673"/>
                  </a:lnTo>
                  <a:lnTo>
                    <a:pt x="4393723" y="1418181"/>
                  </a:lnTo>
                  <a:lnTo>
                    <a:pt x="771505" y="1418181"/>
                  </a:lnTo>
                  <a:lnTo>
                    <a:pt x="720778" y="1416673"/>
                  </a:lnTo>
                  <a:lnTo>
                    <a:pt x="670928" y="1412210"/>
                  </a:lnTo>
                  <a:lnTo>
                    <a:pt x="622055" y="1404886"/>
                  </a:lnTo>
                  <a:lnTo>
                    <a:pt x="574262" y="1394796"/>
                  </a:lnTo>
                  <a:lnTo>
                    <a:pt x="527649" y="1382031"/>
                  </a:lnTo>
                  <a:lnTo>
                    <a:pt x="482320" y="1366685"/>
                  </a:lnTo>
                  <a:lnTo>
                    <a:pt x="438375" y="1348853"/>
                  </a:lnTo>
                  <a:lnTo>
                    <a:pt x="395916" y="1328627"/>
                  </a:lnTo>
                  <a:lnTo>
                    <a:pt x="355045" y="1306101"/>
                  </a:lnTo>
                  <a:lnTo>
                    <a:pt x="315864" y="1281367"/>
                  </a:lnTo>
                  <a:lnTo>
                    <a:pt x="278473" y="1254521"/>
                  </a:lnTo>
                  <a:lnTo>
                    <a:pt x="242976" y="1225655"/>
                  </a:lnTo>
                  <a:lnTo>
                    <a:pt x="209472" y="1194862"/>
                  </a:lnTo>
                  <a:lnTo>
                    <a:pt x="178065" y="1162236"/>
                  </a:lnTo>
                  <a:lnTo>
                    <a:pt x="148855" y="1127870"/>
                  </a:lnTo>
                  <a:lnTo>
                    <a:pt x="121945" y="1091858"/>
                  </a:lnTo>
                  <a:lnTo>
                    <a:pt x="97436" y="1054294"/>
                  </a:lnTo>
                  <a:lnTo>
                    <a:pt x="75430" y="1015270"/>
                  </a:lnTo>
                  <a:lnTo>
                    <a:pt x="56027" y="974880"/>
                  </a:lnTo>
                  <a:lnTo>
                    <a:pt x="39331" y="933218"/>
                  </a:lnTo>
                  <a:lnTo>
                    <a:pt x="25443" y="890377"/>
                  </a:lnTo>
                  <a:lnTo>
                    <a:pt x="14464" y="846450"/>
                  </a:lnTo>
                  <a:lnTo>
                    <a:pt x="6496" y="801532"/>
                  </a:lnTo>
                  <a:lnTo>
                    <a:pt x="1641" y="755714"/>
                  </a:lnTo>
                  <a:lnTo>
                    <a:pt x="0" y="709091"/>
                  </a:lnTo>
                  <a:lnTo>
                    <a:pt x="1641" y="662468"/>
                  </a:lnTo>
                  <a:lnTo>
                    <a:pt x="6496" y="616651"/>
                  </a:lnTo>
                  <a:lnTo>
                    <a:pt x="14464" y="571732"/>
                  </a:lnTo>
                  <a:lnTo>
                    <a:pt x="25443" y="527805"/>
                  </a:lnTo>
                  <a:lnTo>
                    <a:pt x="39331" y="484964"/>
                  </a:lnTo>
                  <a:lnTo>
                    <a:pt x="56027" y="443302"/>
                  </a:lnTo>
                  <a:lnTo>
                    <a:pt x="75430" y="402912"/>
                  </a:lnTo>
                  <a:lnTo>
                    <a:pt x="97436" y="363889"/>
                  </a:lnTo>
                  <a:lnTo>
                    <a:pt x="121945" y="326324"/>
                  </a:lnTo>
                  <a:lnTo>
                    <a:pt x="148855" y="290312"/>
                  </a:lnTo>
                  <a:lnTo>
                    <a:pt x="178065" y="255947"/>
                  </a:lnTo>
                  <a:lnTo>
                    <a:pt x="209472" y="223321"/>
                  </a:lnTo>
                  <a:lnTo>
                    <a:pt x="242976" y="192528"/>
                  </a:lnTo>
                  <a:lnTo>
                    <a:pt x="278473" y="163662"/>
                  </a:lnTo>
                  <a:lnTo>
                    <a:pt x="315864" y="136815"/>
                  </a:lnTo>
                  <a:lnTo>
                    <a:pt x="355045" y="112082"/>
                  </a:lnTo>
                  <a:lnTo>
                    <a:pt x="395916" y="89556"/>
                  </a:lnTo>
                  <a:lnTo>
                    <a:pt x="438375" y="69330"/>
                  </a:lnTo>
                  <a:lnTo>
                    <a:pt x="482320" y="51497"/>
                  </a:lnTo>
                  <a:lnTo>
                    <a:pt x="527649" y="36152"/>
                  </a:lnTo>
                  <a:lnTo>
                    <a:pt x="574262" y="23387"/>
                  </a:lnTo>
                  <a:lnTo>
                    <a:pt x="622055" y="13296"/>
                  </a:lnTo>
                  <a:lnTo>
                    <a:pt x="670928" y="5973"/>
                  </a:lnTo>
                  <a:lnTo>
                    <a:pt x="720778" y="1510"/>
                  </a:lnTo>
                  <a:lnTo>
                    <a:pt x="771505" y="0"/>
                  </a:lnTo>
                  <a:lnTo>
                    <a:pt x="4393723" y="0"/>
                  </a:lnTo>
                  <a:lnTo>
                    <a:pt x="4444449" y="1510"/>
                  </a:lnTo>
                  <a:lnTo>
                    <a:pt x="4494300" y="5973"/>
                  </a:lnTo>
                  <a:lnTo>
                    <a:pt x="4543173" y="13296"/>
                  </a:lnTo>
                  <a:lnTo>
                    <a:pt x="4590966" y="23387"/>
                  </a:lnTo>
                  <a:lnTo>
                    <a:pt x="4637578" y="36152"/>
                  </a:lnTo>
                  <a:lnTo>
                    <a:pt x="4682908" y="51497"/>
                  </a:lnTo>
                  <a:lnTo>
                    <a:pt x="4726853" y="69329"/>
                  </a:lnTo>
                  <a:lnTo>
                    <a:pt x="4769311" y="89556"/>
                  </a:lnTo>
                  <a:lnTo>
                    <a:pt x="4810182" y="112082"/>
                  </a:lnTo>
                  <a:lnTo>
                    <a:pt x="4849364" y="136815"/>
                  </a:lnTo>
                  <a:lnTo>
                    <a:pt x="4886754" y="163661"/>
                  </a:lnTo>
                  <a:lnTo>
                    <a:pt x="4922252" y="192528"/>
                  </a:lnTo>
                  <a:lnTo>
                    <a:pt x="4955756" y="223321"/>
                  </a:lnTo>
                  <a:lnTo>
                    <a:pt x="4987163" y="255947"/>
                  </a:lnTo>
                  <a:lnTo>
                    <a:pt x="5016373" y="290312"/>
                  </a:lnTo>
                  <a:lnTo>
                    <a:pt x="5043283" y="326324"/>
                  </a:lnTo>
                  <a:lnTo>
                    <a:pt x="5067792" y="363888"/>
                  </a:lnTo>
                  <a:lnTo>
                    <a:pt x="5089798" y="402912"/>
                  </a:lnTo>
                  <a:lnTo>
                    <a:pt x="5109200" y="443302"/>
                  </a:lnTo>
                  <a:lnTo>
                    <a:pt x="5125896" y="484964"/>
                  </a:lnTo>
                  <a:lnTo>
                    <a:pt x="5139785" y="527805"/>
                  </a:lnTo>
                  <a:lnTo>
                    <a:pt x="5150764" y="571732"/>
                  </a:lnTo>
                  <a:lnTo>
                    <a:pt x="5158732" y="616651"/>
                  </a:lnTo>
                  <a:lnTo>
                    <a:pt x="5162549" y="652675"/>
                  </a:lnTo>
                </a:path>
              </a:pathLst>
            </a:custGeom>
            <a:ln w="133350">
              <a:solidFill>
                <a:srgbClr val="041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977880" y="7226927"/>
              <a:ext cx="5165725" cy="1518285"/>
            </a:xfrm>
            <a:custGeom>
              <a:avLst/>
              <a:gdLst/>
              <a:ahLst/>
              <a:cxnLst/>
              <a:rect l="l" t="t" r="r" b="b"/>
              <a:pathLst>
                <a:path w="5165725" h="1518284">
                  <a:moveTo>
                    <a:pt x="4393834" y="1518240"/>
                  </a:moveTo>
                  <a:lnTo>
                    <a:pt x="771524" y="1518240"/>
                  </a:lnTo>
                  <a:lnTo>
                    <a:pt x="722732" y="1516747"/>
                  </a:lnTo>
                  <a:lnTo>
                    <a:pt x="674746" y="1512325"/>
                  </a:lnTo>
                  <a:lnTo>
                    <a:pt x="627657" y="1505065"/>
                  </a:lnTo>
                  <a:lnTo>
                    <a:pt x="581555" y="1495056"/>
                  </a:lnTo>
                  <a:lnTo>
                    <a:pt x="536531" y="1482385"/>
                  </a:lnTo>
                  <a:lnTo>
                    <a:pt x="492674" y="1467143"/>
                  </a:lnTo>
                  <a:lnTo>
                    <a:pt x="450076" y="1449417"/>
                  </a:lnTo>
                  <a:lnTo>
                    <a:pt x="408827" y="1429297"/>
                  </a:lnTo>
                  <a:lnTo>
                    <a:pt x="369017" y="1406872"/>
                  </a:lnTo>
                  <a:lnTo>
                    <a:pt x="330736" y="1382231"/>
                  </a:lnTo>
                  <a:lnTo>
                    <a:pt x="294075" y="1355462"/>
                  </a:lnTo>
                  <a:lnTo>
                    <a:pt x="259124" y="1326655"/>
                  </a:lnTo>
                  <a:lnTo>
                    <a:pt x="225974" y="1295899"/>
                  </a:lnTo>
                  <a:lnTo>
                    <a:pt x="194715" y="1263282"/>
                  </a:lnTo>
                  <a:lnTo>
                    <a:pt x="165437" y="1228893"/>
                  </a:lnTo>
                  <a:lnTo>
                    <a:pt x="138231" y="1192821"/>
                  </a:lnTo>
                  <a:lnTo>
                    <a:pt x="113187" y="1155156"/>
                  </a:lnTo>
                  <a:lnTo>
                    <a:pt x="90396" y="1115986"/>
                  </a:lnTo>
                  <a:lnTo>
                    <a:pt x="69947" y="1075400"/>
                  </a:lnTo>
                  <a:lnTo>
                    <a:pt x="51932" y="1033487"/>
                  </a:lnTo>
                  <a:lnTo>
                    <a:pt x="36440" y="990335"/>
                  </a:lnTo>
                  <a:lnTo>
                    <a:pt x="23563" y="946035"/>
                  </a:lnTo>
                  <a:lnTo>
                    <a:pt x="13389" y="900674"/>
                  </a:lnTo>
                  <a:lnTo>
                    <a:pt x="6011" y="854342"/>
                  </a:lnTo>
                  <a:lnTo>
                    <a:pt x="1517" y="807128"/>
                  </a:lnTo>
                  <a:lnTo>
                    <a:pt x="0" y="759120"/>
                  </a:lnTo>
                  <a:lnTo>
                    <a:pt x="1517" y="711112"/>
                  </a:lnTo>
                  <a:lnTo>
                    <a:pt x="6011" y="663897"/>
                  </a:lnTo>
                  <a:lnTo>
                    <a:pt x="13389" y="617565"/>
                  </a:lnTo>
                  <a:lnTo>
                    <a:pt x="23563" y="572205"/>
                  </a:lnTo>
                  <a:lnTo>
                    <a:pt x="36440" y="527904"/>
                  </a:lnTo>
                  <a:lnTo>
                    <a:pt x="51932" y="484753"/>
                  </a:lnTo>
                  <a:lnTo>
                    <a:pt x="69947" y="442840"/>
                  </a:lnTo>
                  <a:lnTo>
                    <a:pt x="90396" y="402254"/>
                  </a:lnTo>
                  <a:lnTo>
                    <a:pt x="113187" y="363083"/>
                  </a:lnTo>
                  <a:lnTo>
                    <a:pt x="138231" y="325418"/>
                  </a:lnTo>
                  <a:lnTo>
                    <a:pt x="165437" y="289347"/>
                  </a:lnTo>
                  <a:lnTo>
                    <a:pt x="194715" y="254958"/>
                  </a:lnTo>
                  <a:lnTo>
                    <a:pt x="225974" y="222341"/>
                  </a:lnTo>
                  <a:lnTo>
                    <a:pt x="259124" y="191584"/>
                  </a:lnTo>
                  <a:lnTo>
                    <a:pt x="294075" y="162777"/>
                  </a:lnTo>
                  <a:lnTo>
                    <a:pt x="330736" y="136009"/>
                  </a:lnTo>
                  <a:lnTo>
                    <a:pt x="369017" y="111367"/>
                  </a:lnTo>
                  <a:lnTo>
                    <a:pt x="408827" y="88942"/>
                  </a:lnTo>
                  <a:lnTo>
                    <a:pt x="450076" y="68823"/>
                  </a:lnTo>
                  <a:lnTo>
                    <a:pt x="492674" y="51097"/>
                  </a:lnTo>
                  <a:lnTo>
                    <a:pt x="536531" y="35854"/>
                  </a:lnTo>
                  <a:lnTo>
                    <a:pt x="581555" y="23184"/>
                  </a:lnTo>
                  <a:lnTo>
                    <a:pt x="627657" y="13174"/>
                  </a:lnTo>
                  <a:lnTo>
                    <a:pt x="674746" y="5914"/>
                  </a:lnTo>
                  <a:lnTo>
                    <a:pt x="722732" y="1493"/>
                  </a:lnTo>
                  <a:lnTo>
                    <a:pt x="771524" y="0"/>
                  </a:lnTo>
                  <a:lnTo>
                    <a:pt x="4393834" y="0"/>
                  </a:lnTo>
                  <a:lnTo>
                    <a:pt x="4442627" y="1493"/>
                  </a:lnTo>
                  <a:lnTo>
                    <a:pt x="4490612" y="5914"/>
                  </a:lnTo>
                  <a:lnTo>
                    <a:pt x="4537702" y="13174"/>
                  </a:lnTo>
                  <a:lnTo>
                    <a:pt x="4583804" y="23184"/>
                  </a:lnTo>
                  <a:lnTo>
                    <a:pt x="4628828" y="35854"/>
                  </a:lnTo>
                  <a:lnTo>
                    <a:pt x="4672684" y="51097"/>
                  </a:lnTo>
                  <a:lnTo>
                    <a:pt x="4715282" y="68823"/>
                  </a:lnTo>
                  <a:lnTo>
                    <a:pt x="4756532" y="88942"/>
                  </a:lnTo>
                  <a:lnTo>
                    <a:pt x="4796342" y="111367"/>
                  </a:lnTo>
                  <a:lnTo>
                    <a:pt x="4834623" y="136009"/>
                  </a:lnTo>
                  <a:lnTo>
                    <a:pt x="4871284" y="162777"/>
                  </a:lnTo>
                  <a:lnTo>
                    <a:pt x="4906234" y="191584"/>
                  </a:lnTo>
                  <a:lnTo>
                    <a:pt x="4939384" y="222341"/>
                  </a:lnTo>
                  <a:lnTo>
                    <a:pt x="4970644" y="254958"/>
                  </a:lnTo>
                  <a:lnTo>
                    <a:pt x="4999921" y="289347"/>
                  </a:lnTo>
                  <a:lnTo>
                    <a:pt x="5027127" y="325418"/>
                  </a:lnTo>
                  <a:lnTo>
                    <a:pt x="5052171" y="363083"/>
                  </a:lnTo>
                  <a:lnTo>
                    <a:pt x="5074963" y="402254"/>
                  </a:lnTo>
                  <a:lnTo>
                    <a:pt x="5095411" y="442840"/>
                  </a:lnTo>
                  <a:lnTo>
                    <a:pt x="5113427" y="484753"/>
                  </a:lnTo>
                  <a:lnTo>
                    <a:pt x="5128918" y="527904"/>
                  </a:lnTo>
                  <a:lnTo>
                    <a:pt x="5141796" y="572205"/>
                  </a:lnTo>
                  <a:lnTo>
                    <a:pt x="5151969" y="617565"/>
                  </a:lnTo>
                  <a:lnTo>
                    <a:pt x="5159348" y="663897"/>
                  </a:lnTo>
                  <a:lnTo>
                    <a:pt x="5163841" y="711112"/>
                  </a:lnTo>
                  <a:lnTo>
                    <a:pt x="5165359" y="759120"/>
                  </a:lnTo>
                  <a:lnTo>
                    <a:pt x="5163841" y="807128"/>
                  </a:lnTo>
                  <a:lnTo>
                    <a:pt x="5159348" y="854342"/>
                  </a:lnTo>
                  <a:lnTo>
                    <a:pt x="5151969" y="900674"/>
                  </a:lnTo>
                  <a:lnTo>
                    <a:pt x="5141796" y="946035"/>
                  </a:lnTo>
                  <a:lnTo>
                    <a:pt x="5128918" y="990335"/>
                  </a:lnTo>
                  <a:lnTo>
                    <a:pt x="5113427" y="1033487"/>
                  </a:lnTo>
                  <a:lnTo>
                    <a:pt x="5095411" y="1075400"/>
                  </a:lnTo>
                  <a:lnTo>
                    <a:pt x="5074963" y="1115986"/>
                  </a:lnTo>
                  <a:lnTo>
                    <a:pt x="5052171" y="1155156"/>
                  </a:lnTo>
                  <a:lnTo>
                    <a:pt x="5027127" y="1192821"/>
                  </a:lnTo>
                  <a:lnTo>
                    <a:pt x="4999921" y="1228893"/>
                  </a:lnTo>
                  <a:lnTo>
                    <a:pt x="4970644" y="1263282"/>
                  </a:lnTo>
                  <a:lnTo>
                    <a:pt x="4939384" y="1295899"/>
                  </a:lnTo>
                  <a:lnTo>
                    <a:pt x="4906234" y="1326655"/>
                  </a:lnTo>
                  <a:lnTo>
                    <a:pt x="4871284" y="1355462"/>
                  </a:lnTo>
                  <a:lnTo>
                    <a:pt x="4834623" y="1382231"/>
                  </a:lnTo>
                  <a:lnTo>
                    <a:pt x="4796342" y="1406872"/>
                  </a:lnTo>
                  <a:lnTo>
                    <a:pt x="4756532" y="1429297"/>
                  </a:lnTo>
                  <a:lnTo>
                    <a:pt x="4715282" y="1449417"/>
                  </a:lnTo>
                  <a:lnTo>
                    <a:pt x="4672684" y="1467143"/>
                  </a:lnTo>
                  <a:lnTo>
                    <a:pt x="4628828" y="1482385"/>
                  </a:lnTo>
                  <a:lnTo>
                    <a:pt x="4583804" y="1495056"/>
                  </a:lnTo>
                  <a:lnTo>
                    <a:pt x="4537702" y="1505065"/>
                  </a:lnTo>
                  <a:lnTo>
                    <a:pt x="4490612" y="1512325"/>
                  </a:lnTo>
                  <a:lnTo>
                    <a:pt x="4442627" y="1516747"/>
                  </a:lnTo>
                  <a:lnTo>
                    <a:pt x="4393834" y="1518240"/>
                  </a:lnTo>
                  <a:close/>
                </a:path>
              </a:pathLst>
            </a:custGeom>
            <a:solidFill>
              <a:srgbClr val="FFF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977880" y="7226927"/>
              <a:ext cx="5162550" cy="1514475"/>
            </a:xfrm>
            <a:custGeom>
              <a:avLst/>
              <a:gdLst/>
              <a:ahLst/>
              <a:cxnLst/>
              <a:rect l="l" t="t" r="r" b="b"/>
              <a:pathLst>
                <a:path w="5162550" h="1514475">
                  <a:moveTo>
                    <a:pt x="5162549" y="819179"/>
                  </a:moveTo>
                  <a:lnTo>
                    <a:pt x="5151827" y="900647"/>
                  </a:lnTo>
                  <a:lnTo>
                    <a:pt x="5141654" y="946007"/>
                  </a:lnTo>
                  <a:lnTo>
                    <a:pt x="5128777" y="990306"/>
                  </a:lnTo>
                  <a:lnTo>
                    <a:pt x="5113286" y="1033456"/>
                  </a:lnTo>
                  <a:lnTo>
                    <a:pt x="5095271" y="1075368"/>
                  </a:lnTo>
                  <a:lnTo>
                    <a:pt x="5074823" y="1115953"/>
                  </a:lnTo>
                  <a:lnTo>
                    <a:pt x="5052032" y="1155122"/>
                  </a:lnTo>
                  <a:lnTo>
                    <a:pt x="5026989" y="1192786"/>
                  </a:lnTo>
                  <a:lnTo>
                    <a:pt x="4999784" y="1228857"/>
                  </a:lnTo>
                  <a:lnTo>
                    <a:pt x="4970507" y="1263244"/>
                  </a:lnTo>
                  <a:lnTo>
                    <a:pt x="4939249" y="1295861"/>
                  </a:lnTo>
                  <a:lnTo>
                    <a:pt x="4906100" y="1326616"/>
                  </a:lnTo>
                  <a:lnTo>
                    <a:pt x="4871150" y="1355422"/>
                  </a:lnTo>
                  <a:lnTo>
                    <a:pt x="4834490" y="1382190"/>
                  </a:lnTo>
                  <a:lnTo>
                    <a:pt x="4796210" y="1406831"/>
                  </a:lnTo>
                  <a:lnTo>
                    <a:pt x="4756401" y="1429255"/>
                  </a:lnTo>
                  <a:lnTo>
                    <a:pt x="4715153" y="1449374"/>
                  </a:lnTo>
                  <a:lnTo>
                    <a:pt x="4672556" y="1467099"/>
                  </a:lnTo>
                  <a:lnTo>
                    <a:pt x="4628701" y="1482342"/>
                  </a:lnTo>
                  <a:lnTo>
                    <a:pt x="4583678" y="1495012"/>
                  </a:lnTo>
                  <a:lnTo>
                    <a:pt x="4537577" y="1505021"/>
                  </a:lnTo>
                  <a:lnTo>
                    <a:pt x="4490490" y="1512281"/>
                  </a:lnTo>
                  <a:lnTo>
                    <a:pt x="4466680" y="1514474"/>
                  </a:lnTo>
                </a:path>
                <a:path w="5162550" h="1514475">
                  <a:moveTo>
                    <a:pt x="698547" y="1514474"/>
                  </a:moveTo>
                  <a:lnTo>
                    <a:pt x="627648" y="1505021"/>
                  </a:lnTo>
                  <a:lnTo>
                    <a:pt x="581548" y="1495011"/>
                  </a:lnTo>
                  <a:lnTo>
                    <a:pt x="536525" y="1482341"/>
                  </a:lnTo>
                  <a:lnTo>
                    <a:pt x="492670" y="1467099"/>
                  </a:lnTo>
                  <a:lnTo>
                    <a:pt x="450073" y="1449374"/>
                  </a:lnTo>
                  <a:lnTo>
                    <a:pt x="408825" y="1429255"/>
                  </a:lnTo>
                  <a:lnTo>
                    <a:pt x="369016" y="1406830"/>
                  </a:lnTo>
                  <a:lnTo>
                    <a:pt x="330736" y="1382190"/>
                  </a:lnTo>
                  <a:lnTo>
                    <a:pt x="294076" y="1355422"/>
                  </a:lnTo>
                  <a:lnTo>
                    <a:pt x="259127" y="1326616"/>
                  </a:lnTo>
                  <a:lnTo>
                    <a:pt x="225977" y="1295860"/>
                  </a:lnTo>
                  <a:lnTo>
                    <a:pt x="194719" y="1263244"/>
                  </a:lnTo>
                  <a:lnTo>
                    <a:pt x="165442" y="1228856"/>
                  </a:lnTo>
                  <a:lnTo>
                    <a:pt x="138237" y="1192786"/>
                  </a:lnTo>
                  <a:lnTo>
                    <a:pt x="113194" y="1155122"/>
                  </a:lnTo>
                  <a:lnTo>
                    <a:pt x="90403" y="1115953"/>
                  </a:lnTo>
                  <a:lnTo>
                    <a:pt x="69955" y="1075368"/>
                  </a:lnTo>
                  <a:lnTo>
                    <a:pt x="51941" y="1033456"/>
                  </a:lnTo>
                  <a:lnTo>
                    <a:pt x="36449" y="990306"/>
                  </a:lnTo>
                  <a:lnTo>
                    <a:pt x="23572" y="946007"/>
                  </a:lnTo>
                  <a:lnTo>
                    <a:pt x="13399" y="900647"/>
                  </a:lnTo>
                  <a:lnTo>
                    <a:pt x="6021" y="854317"/>
                  </a:lnTo>
                  <a:lnTo>
                    <a:pt x="1528" y="807104"/>
                  </a:lnTo>
                  <a:lnTo>
                    <a:pt x="0" y="759097"/>
                  </a:lnTo>
                  <a:lnTo>
                    <a:pt x="1528" y="711091"/>
                  </a:lnTo>
                  <a:lnTo>
                    <a:pt x="6021" y="663878"/>
                  </a:lnTo>
                  <a:lnTo>
                    <a:pt x="13399" y="617547"/>
                  </a:lnTo>
                  <a:lnTo>
                    <a:pt x="23572" y="572188"/>
                  </a:lnTo>
                  <a:lnTo>
                    <a:pt x="36450" y="527888"/>
                  </a:lnTo>
                  <a:lnTo>
                    <a:pt x="51941" y="484738"/>
                  </a:lnTo>
                  <a:lnTo>
                    <a:pt x="69956" y="442827"/>
                  </a:lnTo>
                  <a:lnTo>
                    <a:pt x="90403" y="402242"/>
                  </a:lnTo>
                  <a:lnTo>
                    <a:pt x="113194" y="363073"/>
                  </a:lnTo>
                  <a:lnTo>
                    <a:pt x="138237" y="325408"/>
                  </a:lnTo>
                  <a:lnTo>
                    <a:pt x="165443" y="289338"/>
                  </a:lnTo>
                  <a:lnTo>
                    <a:pt x="194719" y="254950"/>
                  </a:lnTo>
                  <a:lnTo>
                    <a:pt x="225978" y="222334"/>
                  </a:lnTo>
                  <a:lnTo>
                    <a:pt x="259127" y="191579"/>
                  </a:lnTo>
                  <a:lnTo>
                    <a:pt x="294076" y="162772"/>
                  </a:lnTo>
                  <a:lnTo>
                    <a:pt x="330736" y="136005"/>
                  </a:lnTo>
                  <a:lnTo>
                    <a:pt x="369016" y="111364"/>
                  </a:lnTo>
                  <a:lnTo>
                    <a:pt x="408825" y="88940"/>
                  </a:lnTo>
                  <a:lnTo>
                    <a:pt x="450073" y="68821"/>
                  </a:lnTo>
                  <a:lnTo>
                    <a:pt x="492670" y="51096"/>
                  </a:lnTo>
                  <a:lnTo>
                    <a:pt x="536525" y="35853"/>
                  </a:lnTo>
                  <a:lnTo>
                    <a:pt x="581548" y="23183"/>
                  </a:lnTo>
                  <a:lnTo>
                    <a:pt x="627648" y="13174"/>
                  </a:lnTo>
                  <a:lnTo>
                    <a:pt x="674736" y="5914"/>
                  </a:lnTo>
                  <a:lnTo>
                    <a:pt x="722721" y="1493"/>
                  </a:lnTo>
                  <a:lnTo>
                    <a:pt x="771512" y="0"/>
                  </a:lnTo>
                  <a:lnTo>
                    <a:pt x="4393714" y="0"/>
                  </a:lnTo>
                  <a:lnTo>
                    <a:pt x="4442505" y="1493"/>
                  </a:lnTo>
                  <a:lnTo>
                    <a:pt x="4490489" y="5914"/>
                  </a:lnTo>
                  <a:lnTo>
                    <a:pt x="4537577" y="13173"/>
                  </a:lnTo>
                  <a:lnTo>
                    <a:pt x="4583678" y="23183"/>
                  </a:lnTo>
                  <a:lnTo>
                    <a:pt x="4628701" y="35853"/>
                  </a:lnTo>
                  <a:lnTo>
                    <a:pt x="4672556" y="51095"/>
                  </a:lnTo>
                  <a:lnTo>
                    <a:pt x="4715153" y="68820"/>
                  </a:lnTo>
                  <a:lnTo>
                    <a:pt x="4756401" y="88939"/>
                  </a:lnTo>
                  <a:lnTo>
                    <a:pt x="4796210" y="111364"/>
                  </a:lnTo>
                  <a:lnTo>
                    <a:pt x="4834490" y="136004"/>
                  </a:lnTo>
                  <a:lnTo>
                    <a:pt x="4871150" y="162772"/>
                  </a:lnTo>
                  <a:lnTo>
                    <a:pt x="4906100" y="191578"/>
                  </a:lnTo>
                  <a:lnTo>
                    <a:pt x="4939249" y="222334"/>
                  </a:lnTo>
                  <a:lnTo>
                    <a:pt x="4970507" y="254950"/>
                  </a:lnTo>
                  <a:lnTo>
                    <a:pt x="4999784" y="289338"/>
                  </a:lnTo>
                  <a:lnTo>
                    <a:pt x="5026989" y="325408"/>
                  </a:lnTo>
                  <a:lnTo>
                    <a:pt x="5052032" y="363072"/>
                  </a:lnTo>
                  <a:lnTo>
                    <a:pt x="5074823" y="402241"/>
                  </a:lnTo>
                  <a:lnTo>
                    <a:pt x="5095271" y="442826"/>
                  </a:lnTo>
                  <a:lnTo>
                    <a:pt x="5113285" y="484738"/>
                  </a:lnTo>
                  <a:lnTo>
                    <a:pt x="5128777" y="527888"/>
                  </a:lnTo>
                  <a:lnTo>
                    <a:pt x="5141654" y="572188"/>
                  </a:lnTo>
                  <a:lnTo>
                    <a:pt x="5151827" y="617547"/>
                  </a:lnTo>
                  <a:lnTo>
                    <a:pt x="5159205" y="663878"/>
                  </a:lnTo>
                  <a:lnTo>
                    <a:pt x="5162549" y="699016"/>
                  </a:lnTo>
                </a:path>
              </a:pathLst>
            </a:custGeom>
            <a:ln w="133349">
              <a:solidFill>
                <a:srgbClr val="041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3829148" y="2308620"/>
            <a:ext cx="3536950" cy="699770"/>
          </a:xfrm>
          <a:prstGeom prst="rect">
            <a:avLst/>
          </a:prstGeom>
          <a:solidFill>
            <a:srgbClr val="041D58"/>
          </a:solidFill>
        </p:spPr>
        <p:txBody>
          <a:bodyPr vert="horz" wrap="square" lIns="0" tIns="40640" rIns="0" bIns="0" rtlCol="0">
            <a:spAutoFit/>
          </a:bodyPr>
          <a:lstStyle/>
          <a:p>
            <a:pPr marL="548005">
              <a:lnSpc>
                <a:spcPct val="100000"/>
              </a:lnSpc>
              <a:spcBef>
                <a:spcPts val="320"/>
              </a:spcBef>
            </a:pPr>
            <a:r>
              <a:rPr sz="3800" b="1" spc="545" dirty="0">
                <a:solidFill>
                  <a:srgbClr val="FFFFFF"/>
                </a:solidFill>
                <a:latin typeface="Calibri"/>
                <a:cs typeface="Calibri"/>
              </a:rPr>
              <a:t>TARRANT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853659" y="3070177"/>
            <a:ext cx="14141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775" dirty="0">
                <a:latin typeface="+mj-lt"/>
                <a:cs typeface="Century Gothic"/>
              </a:rPr>
              <a:t>1</a:t>
            </a:r>
            <a:r>
              <a:rPr sz="4000" spc="-60" dirty="0">
                <a:latin typeface="+mj-lt"/>
                <a:cs typeface="Century Gothic"/>
              </a:rPr>
              <a:t> </a:t>
            </a:r>
            <a:r>
              <a:rPr sz="4000" spc="405" dirty="0">
                <a:latin typeface="+mj-lt"/>
                <a:cs typeface="Century Gothic"/>
              </a:rPr>
              <a:t>ESD</a:t>
            </a:r>
            <a:endParaRPr sz="4000">
              <a:latin typeface="+mj-lt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860051" y="4634786"/>
            <a:ext cx="3536950" cy="625812"/>
          </a:xfrm>
          <a:prstGeom prst="rect">
            <a:avLst/>
          </a:prstGeom>
          <a:solidFill>
            <a:srgbClr val="041D58"/>
          </a:solidFill>
        </p:spPr>
        <p:txBody>
          <a:bodyPr vert="horz" wrap="square" lIns="0" tIns="40640" rIns="0" bIns="0" rtlCol="0">
            <a:spAutoFit/>
          </a:bodyPr>
          <a:lstStyle/>
          <a:p>
            <a:pPr marL="661670">
              <a:lnSpc>
                <a:spcPct val="100000"/>
              </a:lnSpc>
              <a:spcBef>
                <a:spcPts val="320"/>
              </a:spcBef>
            </a:pPr>
            <a:r>
              <a:rPr sz="3800" b="1" spc="580" dirty="0">
                <a:solidFill>
                  <a:srgbClr val="FFFFFF"/>
                </a:solidFill>
                <a:latin typeface="+mj-lt"/>
                <a:cs typeface="Calibri"/>
              </a:rPr>
              <a:t>DENTON</a:t>
            </a:r>
            <a:endParaRPr sz="3800">
              <a:latin typeface="+mj-lt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851630" y="6877070"/>
            <a:ext cx="3536950" cy="625812"/>
          </a:xfrm>
          <a:prstGeom prst="rect">
            <a:avLst/>
          </a:prstGeom>
          <a:solidFill>
            <a:srgbClr val="041D58"/>
          </a:solidFill>
        </p:spPr>
        <p:txBody>
          <a:bodyPr vert="horz" wrap="square" lIns="0" tIns="40640" rIns="0" bIns="0" rtlCol="0">
            <a:spAutoFit/>
          </a:bodyPr>
          <a:lstStyle/>
          <a:p>
            <a:pPr marL="751205">
              <a:lnSpc>
                <a:spcPct val="100000"/>
              </a:lnSpc>
              <a:spcBef>
                <a:spcPts val="320"/>
              </a:spcBef>
            </a:pPr>
            <a:r>
              <a:rPr sz="3800" b="1" spc="630" dirty="0">
                <a:solidFill>
                  <a:srgbClr val="FFFFFF"/>
                </a:solidFill>
                <a:latin typeface="+mj-lt"/>
                <a:cs typeface="Calibri"/>
              </a:rPr>
              <a:t>DALLAS</a:t>
            </a:r>
            <a:endParaRPr sz="3800">
              <a:latin typeface="+mj-lt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676851" y="5400572"/>
            <a:ext cx="17672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+mj-lt"/>
                <a:cs typeface="Century Gothic"/>
              </a:rPr>
              <a:t>2</a:t>
            </a:r>
            <a:r>
              <a:rPr sz="4000" spc="-20" dirty="0">
                <a:latin typeface="+mj-lt"/>
                <a:cs typeface="Century Gothic"/>
              </a:rPr>
              <a:t> </a:t>
            </a:r>
            <a:r>
              <a:rPr sz="4000" spc="400" dirty="0">
                <a:latin typeface="+mj-lt"/>
                <a:cs typeface="Century Gothic"/>
              </a:rPr>
              <a:t>ESDs</a:t>
            </a:r>
            <a:endParaRPr sz="4000">
              <a:latin typeface="+mj-lt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337357" y="7651429"/>
            <a:ext cx="44646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latin typeface="+mj-lt"/>
                <a:cs typeface="Century Gothic"/>
              </a:rPr>
              <a:t>County</a:t>
            </a:r>
            <a:r>
              <a:rPr sz="2500" spc="70" dirty="0">
                <a:latin typeface="+mj-lt"/>
                <a:cs typeface="Century Gothic"/>
              </a:rPr>
              <a:t> </a:t>
            </a:r>
            <a:r>
              <a:rPr sz="2500" dirty="0">
                <a:latin typeface="+mj-lt"/>
                <a:cs typeface="Century Gothic"/>
              </a:rPr>
              <a:t>contracts</a:t>
            </a:r>
            <a:r>
              <a:rPr sz="2500" spc="70" dirty="0">
                <a:latin typeface="+mj-lt"/>
                <a:cs typeface="Century Gothic"/>
              </a:rPr>
              <a:t> </a:t>
            </a:r>
            <a:r>
              <a:rPr sz="2500" spc="140" dirty="0">
                <a:latin typeface="+mj-lt"/>
                <a:cs typeface="Century Gothic"/>
              </a:rPr>
              <a:t>with</a:t>
            </a:r>
            <a:r>
              <a:rPr sz="2500" spc="70" dirty="0">
                <a:latin typeface="+mj-lt"/>
                <a:cs typeface="Century Gothic"/>
              </a:rPr>
              <a:t> </a:t>
            </a:r>
            <a:r>
              <a:rPr sz="2500" spc="55" dirty="0">
                <a:latin typeface="+mj-lt"/>
                <a:cs typeface="Century Gothic"/>
              </a:rPr>
              <a:t>cities</a:t>
            </a:r>
            <a:endParaRPr sz="2500">
              <a:latin typeface="+mj-lt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011251" y="7918129"/>
            <a:ext cx="31165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latin typeface="+mj-lt"/>
                <a:cs typeface="Century Gothic"/>
              </a:rPr>
              <a:t>and</a:t>
            </a:r>
            <a:r>
              <a:rPr sz="2500" spc="-114" dirty="0">
                <a:latin typeface="+mj-lt"/>
                <a:cs typeface="Century Gothic"/>
              </a:rPr>
              <a:t> </a:t>
            </a:r>
            <a:r>
              <a:rPr sz="2500" spc="-245" dirty="0">
                <a:latin typeface="+mj-lt"/>
                <a:cs typeface="Century Gothic"/>
              </a:rPr>
              <a:t>a</a:t>
            </a:r>
            <a:r>
              <a:rPr sz="2500" spc="-40" dirty="0">
                <a:latin typeface="+mj-lt"/>
                <a:cs typeface="Century Gothic"/>
              </a:rPr>
              <a:t> </a:t>
            </a:r>
            <a:r>
              <a:rPr sz="2500" spc="50" dirty="0">
                <a:latin typeface="+mj-lt"/>
                <a:cs typeface="Century Gothic"/>
              </a:rPr>
              <a:t>volunteer</a:t>
            </a:r>
            <a:r>
              <a:rPr sz="2500" spc="-80" dirty="0">
                <a:latin typeface="+mj-lt"/>
                <a:cs typeface="Century Gothic"/>
              </a:rPr>
              <a:t> </a:t>
            </a:r>
            <a:r>
              <a:rPr sz="2500" spc="60" dirty="0">
                <a:latin typeface="+mj-lt"/>
                <a:cs typeface="Century Gothic"/>
              </a:rPr>
              <a:t>fire</a:t>
            </a:r>
            <a:endParaRPr sz="2500" dirty="0">
              <a:latin typeface="+mj-lt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587811" y="8184829"/>
            <a:ext cx="196405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500" spc="-10" dirty="0">
                <a:latin typeface="+mj-lt"/>
                <a:cs typeface="Century Gothic"/>
              </a:rPr>
              <a:t>department</a:t>
            </a:r>
            <a:endParaRPr sz="2500" dirty="0">
              <a:latin typeface="+mj-lt"/>
              <a:cs typeface="Century Gothic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29637" y="2591802"/>
            <a:ext cx="6399530" cy="6169025"/>
            <a:chOff x="129637" y="2591802"/>
            <a:chExt cx="6399530" cy="6169025"/>
          </a:xfrm>
        </p:grpSpPr>
        <p:sp>
          <p:nvSpPr>
            <p:cNvPr id="32" name="object 32"/>
            <p:cNvSpPr/>
            <p:nvPr/>
          </p:nvSpPr>
          <p:spPr>
            <a:xfrm>
              <a:off x="2888606" y="7376927"/>
              <a:ext cx="3279140" cy="732790"/>
            </a:xfrm>
            <a:custGeom>
              <a:avLst/>
              <a:gdLst/>
              <a:ahLst/>
              <a:cxnLst/>
              <a:rect l="l" t="t" r="r" b="b"/>
              <a:pathLst>
                <a:path w="3279140" h="732790">
                  <a:moveTo>
                    <a:pt x="5750" y="732371"/>
                  </a:moveTo>
                  <a:lnTo>
                    <a:pt x="3278696" y="26660"/>
                  </a:lnTo>
                  <a:lnTo>
                    <a:pt x="3272903" y="0"/>
                  </a:lnTo>
                  <a:lnTo>
                    <a:pt x="0" y="705701"/>
                  </a:lnTo>
                  <a:lnTo>
                    <a:pt x="5750" y="732371"/>
                  </a:lnTo>
                  <a:close/>
                </a:path>
              </a:pathLst>
            </a:custGeom>
            <a:solidFill>
              <a:srgbClr val="D608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33115" y="7250152"/>
              <a:ext cx="209871" cy="20987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743860" y="2784766"/>
              <a:ext cx="3785235" cy="4761230"/>
            </a:xfrm>
            <a:custGeom>
              <a:avLst/>
              <a:gdLst/>
              <a:ahLst/>
              <a:cxnLst/>
              <a:rect l="l" t="t" r="r" b="b"/>
              <a:pathLst>
                <a:path w="3785234" h="4761230">
                  <a:moveTo>
                    <a:pt x="3281934" y="689698"/>
                  </a:moveTo>
                  <a:lnTo>
                    <a:pt x="5613" y="0"/>
                  </a:lnTo>
                  <a:lnTo>
                    <a:pt x="0" y="26695"/>
                  </a:lnTo>
                  <a:lnTo>
                    <a:pt x="3276358" y="716407"/>
                  </a:lnTo>
                  <a:lnTo>
                    <a:pt x="3281934" y="689698"/>
                  </a:lnTo>
                  <a:close/>
                </a:path>
                <a:path w="3785234" h="4761230">
                  <a:moveTo>
                    <a:pt x="3784981" y="4573930"/>
                  </a:moveTo>
                  <a:lnTo>
                    <a:pt x="3780688" y="4530090"/>
                  </a:lnTo>
                  <a:lnTo>
                    <a:pt x="3766769" y="4489081"/>
                  </a:lnTo>
                  <a:lnTo>
                    <a:pt x="3766540" y="4488396"/>
                  </a:lnTo>
                  <a:lnTo>
                    <a:pt x="3755847" y="4471174"/>
                  </a:lnTo>
                  <a:lnTo>
                    <a:pt x="3755847" y="4579480"/>
                  </a:lnTo>
                  <a:lnTo>
                    <a:pt x="3748036" y="4620717"/>
                  </a:lnTo>
                  <a:lnTo>
                    <a:pt x="3730193" y="4658068"/>
                  </a:lnTo>
                  <a:lnTo>
                    <a:pt x="3703497" y="4689703"/>
                  </a:lnTo>
                  <a:lnTo>
                    <a:pt x="3669131" y="4713808"/>
                  </a:lnTo>
                  <a:lnTo>
                    <a:pt x="3628275" y="4728527"/>
                  </a:lnTo>
                  <a:lnTo>
                    <a:pt x="3585006" y="4731944"/>
                  </a:lnTo>
                  <a:lnTo>
                    <a:pt x="3543770" y="4724146"/>
                  </a:lnTo>
                  <a:lnTo>
                    <a:pt x="3506419" y="4706315"/>
                  </a:lnTo>
                  <a:lnTo>
                    <a:pt x="3474770" y="4679632"/>
                  </a:lnTo>
                  <a:lnTo>
                    <a:pt x="3450679" y="4645279"/>
                  </a:lnTo>
                  <a:lnTo>
                    <a:pt x="3435947" y="4604423"/>
                  </a:lnTo>
                  <a:lnTo>
                    <a:pt x="3432530" y="4561154"/>
                  </a:lnTo>
                  <a:lnTo>
                    <a:pt x="3440341" y="4519917"/>
                  </a:lnTo>
                  <a:lnTo>
                    <a:pt x="3458172" y="4482566"/>
                  </a:lnTo>
                  <a:lnTo>
                    <a:pt x="3484867" y="4450918"/>
                  </a:lnTo>
                  <a:lnTo>
                    <a:pt x="3519220" y="4426813"/>
                  </a:lnTo>
                  <a:lnTo>
                    <a:pt x="3560051" y="4412094"/>
                  </a:lnTo>
                  <a:lnTo>
                    <a:pt x="3603345" y="4408678"/>
                  </a:lnTo>
                  <a:lnTo>
                    <a:pt x="3644582" y="4416476"/>
                  </a:lnTo>
                  <a:lnTo>
                    <a:pt x="3681946" y="4434306"/>
                  </a:lnTo>
                  <a:lnTo>
                    <a:pt x="3713607" y="4461002"/>
                  </a:lnTo>
                  <a:lnTo>
                    <a:pt x="3737699" y="4495355"/>
                  </a:lnTo>
                  <a:lnTo>
                    <a:pt x="3752418" y="4536186"/>
                  </a:lnTo>
                  <a:lnTo>
                    <a:pt x="3755847" y="4579480"/>
                  </a:lnTo>
                  <a:lnTo>
                    <a:pt x="3755847" y="4471174"/>
                  </a:lnTo>
                  <a:lnTo>
                    <a:pt x="3714559" y="4422279"/>
                  </a:lnTo>
                  <a:lnTo>
                    <a:pt x="3679444" y="4399623"/>
                  </a:lnTo>
                  <a:lnTo>
                    <a:pt x="3640074" y="4385068"/>
                  </a:lnTo>
                  <a:lnTo>
                    <a:pt x="3597783" y="4379493"/>
                  </a:lnTo>
                  <a:lnTo>
                    <a:pt x="3553955" y="4383837"/>
                  </a:lnTo>
                  <a:lnTo>
                    <a:pt x="3512261" y="4397934"/>
                  </a:lnTo>
                  <a:lnTo>
                    <a:pt x="3476028" y="4420438"/>
                  </a:lnTo>
                  <a:lnTo>
                    <a:pt x="3463366" y="4432947"/>
                  </a:lnTo>
                  <a:lnTo>
                    <a:pt x="3446157" y="4449927"/>
                  </a:lnTo>
                  <a:lnTo>
                    <a:pt x="3423513" y="4485043"/>
                  </a:lnTo>
                  <a:lnTo>
                    <a:pt x="3408959" y="4524413"/>
                  </a:lnTo>
                  <a:lnTo>
                    <a:pt x="3403396" y="4566704"/>
                  </a:lnTo>
                  <a:lnTo>
                    <a:pt x="3407689" y="4610519"/>
                  </a:lnTo>
                  <a:lnTo>
                    <a:pt x="3421608" y="4651540"/>
                  </a:lnTo>
                  <a:lnTo>
                    <a:pt x="3421837" y="4652226"/>
                  </a:lnTo>
                  <a:lnTo>
                    <a:pt x="3444329" y="4688459"/>
                  </a:lnTo>
                  <a:lnTo>
                    <a:pt x="3473818" y="4718342"/>
                  </a:lnTo>
                  <a:lnTo>
                    <a:pt x="3508921" y="4740999"/>
                  </a:lnTo>
                  <a:lnTo>
                    <a:pt x="3548291" y="4755553"/>
                  </a:lnTo>
                  <a:lnTo>
                    <a:pt x="3590569" y="4761128"/>
                  </a:lnTo>
                  <a:lnTo>
                    <a:pt x="3629456" y="4757318"/>
                  </a:lnTo>
                  <a:lnTo>
                    <a:pt x="3676091" y="4742688"/>
                  </a:lnTo>
                  <a:lnTo>
                    <a:pt x="3712324" y="4720183"/>
                  </a:lnTo>
                  <a:lnTo>
                    <a:pt x="3742207" y="4690707"/>
                  </a:lnTo>
                  <a:lnTo>
                    <a:pt x="3764864" y="4655591"/>
                  </a:lnTo>
                  <a:lnTo>
                    <a:pt x="3779418" y="4616208"/>
                  </a:lnTo>
                  <a:lnTo>
                    <a:pt x="3784981" y="4573930"/>
                  </a:lnTo>
                  <a:close/>
                </a:path>
              </a:pathLst>
            </a:custGeom>
            <a:solidFill>
              <a:srgbClr val="D608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1078" y="3421637"/>
              <a:ext cx="209674" cy="20967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197798" y="3335667"/>
              <a:ext cx="4189095" cy="2265680"/>
            </a:xfrm>
            <a:custGeom>
              <a:avLst/>
              <a:gdLst/>
              <a:ahLst/>
              <a:cxnLst/>
              <a:rect l="l" t="t" r="r" b="b"/>
              <a:pathLst>
                <a:path w="4189095" h="2265679">
                  <a:moveTo>
                    <a:pt x="3348202" y="2265095"/>
                  </a:moveTo>
                  <a:lnTo>
                    <a:pt x="3348164" y="2237803"/>
                  </a:lnTo>
                  <a:lnTo>
                    <a:pt x="0" y="2237803"/>
                  </a:lnTo>
                  <a:lnTo>
                    <a:pt x="0" y="2265095"/>
                  </a:lnTo>
                  <a:lnTo>
                    <a:pt x="3348202" y="2265095"/>
                  </a:lnTo>
                  <a:close/>
                </a:path>
                <a:path w="4189095" h="2265679">
                  <a:moveTo>
                    <a:pt x="4188891" y="186258"/>
                  </a:moveTo>
                  <a:lnTo>
                    <a:pt x="4183113" y="144005"/>
                  </a:lnTo>
                  <a:lnTo>
                    <a:pt x="4168368" y="104698"/>
                  </a:lnTo>
                  <a:lnTo>
                    <a:pt x="4159720" y="91440"/>
                  </a:lnTo>
                  <a:lnTo>
                    <a:pt x="4159720" y="180848"/>
                  </a:lnTo>
                  <a:lnTo>
                    <a:pt x="4156519" y="224142"/>
                  </a:lnTo>
                  <a:lnTo>
                    <a:pt x="4141990" y="265061"/>
                  </a:lnTo>
                  <a:lnTo>
                    <a:pt x="4118051" y="299542"/>
                  </a:lnTo>
                  <a:lnTo>
                    <a:pt x="4086542" y="326377"/>
                  </a:lnTo>
                  <a:lnTo>
                    <a:pt x="4049268" y="344385"/>
                  </a:lnTo>
                  <a:lnTo>
                    <a:pt x="4008056" y="352386"/>
                  </a:lnTo>
                  <a:lnTo>
                    <a:pt x="3964749" y="349173"/>
                  </a:lnTo>
                  <a:lnTo>
                    <a:pt x="3923842" y="334657"/>
                  </a:lnTo>
                  <a:lnTo>
                    <a:pt x="3889375" y="310730"/>
                  </a:lnTo>
                  <a:lnTo>
                    <a:pt x="3862527" y="279222"/>
                  </a:lnTo>
                  <a:lnTo>
                    <a:pt x="3844506" y="241960"/>
                  </a:lnTo>
                  <a:lnTo>
                    <a:pt x="3836505" y="200761"/>
                  </a:lnTo>
                  <a:lnTo>
                    <a:pt x="3839718" y="157454"/>
                  </a:lnTo>
                  <a:lnTo>
                    <a:pt x="3854234" y="116547"/>
                  </a:lnTo>
                  <a:lnTo>
                    <a:pt x="3878161" y="82080"/>
                  </a:lnTo>
                  <a:lnTo>
                    <a:pt x="3909682" y="55232"/>
                  </a:lnTo>
                  <a:lnTo>
                    <a:pt x="3946944" y="37211"/>
                  </a:lnTo>
                  <a:lnTo>
                    <a:pt x="3988143" y="29210"/>
                  </a:lnTo>
                  <a:lnTo>
                    <a:pt x="4031437" y="32410"/>
                  </a:lnTo>
                  <a:lnTo>
                    <a:pt x="4072356" y="46939"/>
                  </a:lnTo>
                  <a:lnTo>
                    <a:pt x="4106837" y="70878"/>
                  </a:lnTo>
                  <a:lnTo>
                    <a:pt x="4133685" y="102387"/>
                  </a:lnTo>
                  <a:lnTo>
                    <a:pt x="4151719" y="139661"/>
                  </a:lnTo>
                  <a:lnTo>
                    <a:pt x="4159720" y="180848"/>
                  </a:lnTo>
                  <a:lnTo>
                    <a:pt x="4159720" y="91440"/>
                  </a:lnTo>
                  <a:lnTo>
                    <a:pt x="4115524" y="40347"/>
                  </a:lnTo>
                  <a:lnTo>
                    <a:pt x="4079176" y="18021"/>
                  </a:lnTo>
                  <a:lnTo>
                    <a:pt x="4037393" y="4127"/>
                  </a:lnTo>
                  <a:lnTo>
                    <a:pt x="3993565" y="0"/>
                  </a:lnTo>
                  <a:lnTo>
                    <a:pt x="3951313" y="5778"/>
                  </a:lnTo>
                  <a:lnTo>
                    <a:pt x="3934637" y="12039"/>
                  </a:lnTo>
                  <a:lnTo>
                    <a:pt x="3912006" y="20535"/>
                  </a:lnTo>
                  <a:lnTo>
                    <a:pt x="3877018" y="43370"/>
                  </a:lnTo>
                  <a:lnTo>
                    <a:pt x="3847681" y="73393"/>
                  </a:lnTo>
                  <a:lnTo>
                    <a:pt x="3825367" y="109740"/>
                  </a:lnTo>
                  <a:lnTo>
                    <a:pt x="3811422" y="151498"/>
                  </a:lnTo>
                  <a:lnTo>
                    <a:pt x="3807409" y="194627"/>
                  </a:lnTo>
                  <a:lnTo>
                    <a:pt x="3807345" y="195351"/>
                  </a:lnTo>
                  <a:lnTo>
                    <a:pt x="3813111" y="237604"/>
                  </a:lnTo>
                  <a:lnTo>
                    <a:pt x="3827843" y="276910"/>
                  </a:lnTo>
                  <a:lnTo>
                    <a:pt x="3850678" y="311912"/>
                  </a:lnTo>
                  <a:lnTo>
                    <a:pt x="3867950" y="328790"/>
                  </a:lnTo>
                  <a:lnTo>
                    <a:pt x="3880688" y="341249"/>
                  </a:lnTo>
                  <a:lnTo>
                    <a:pt x="3917023" y="363562"/>
                  </a:lnTo>
                  <a:lnTo>
                    <a:pt x="3954081" y="375932"/>
                  </a:lnTo>
                  <a:lnTo>
                    <a:pt x="3963720" y="377964"/>
                  </a:lnTo>
                  <a:lnTo>
                    <a:pt x="4002646" y="381596"/>
                  </a:lnTo>
                  <a:lnTo>
                    <a:pt x="4044899" y="375818"/>
                  </a:lnTo>
                  <a:lnTo>
                    <a:pt x="4084205" y="361073"/>
                  </a:lnTo>
                  <a:lnTo>
                    <a:pt x="4119207" y="338251"/>
                  </a:lnTo>
                  <a:lnTo>
                    <a:pt x="4148544" y="308216"/>
                  </a:lnTo>
                  <a:lnTo>
                    <a:pt x="4170857" y="271881"/>
                  </a:lnTo>
                  <a:lnTo>
                    <a:pt x="4184802" y="230098"/>
                  </a:lnTo>
                  <a:lnTo>
                    <a:pt x="4188815" y="186982"/>
                  </a:lnTo>
                  <a:lnTo>
                    <a:pt x="4188891" y="186258"/>
                  </a:lnTo>
                  <a:close/>
                </a:path>
              </a:pathLst>
            </a:custGeom>
            <a:solidFill>
              <a:srgbClr val="D608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16375" y="5482555"/>
              <a:ext cx="213556" cy="2135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532369" y="5398506"/>
              <a:ext cx="381635" cy="381635"/>
            </a:xfrm>
            <a:custGeom>
              <a:avLst/>
              <a:gdLst/>
              <a:ahLst/>
              <a:cxnLst/>
              <a:rect l="l" t="t" r="r" b="b"/>
              <a:pathLst>
                <a:path w="381635" h="381635">
                  <a:moveTo>
                    <a:pt x="190761" y="381611"/>
                  </a:moveTo>
                  <a:lnTo>
                    <a:pt x="234515" y="376572"/>
                  </a:lnTo>
                  <a:lnTo>
                    <a:pt x="274678" y="362219"/>
                  </a:lnTo>
                  <a:lnTo>
                    <a:pt x="310106" y="339697"/>
                  </a:lnTo>
                  <a:lnTo>
                    <a:pt x="339653" y="310150"/>
                  </a:lnTo>
                  <a:lnTo>
                    <a:pt x="362175" y="274722"/>
                  </a:lnTo>
                  <a:lnTo>
                    <a:pt x="376528" y="234559"/>
                  </a:lnTo>
                  <a:lnTo>
                    <a:pt x="381567" y="190805"/>
                  </a:lnTo>
                  <a:lnTo>
                    <a:pt x="376611" y="147784"/>
                  </a:lnTo>
                  <a:lnTo>
                    <a:pt x="362175" y="106907"/>
                  </a:lnTo>
                  <a:lnTo>
                    <a:pt x="339653" y="71479"/>
                  </a:lnTo>
                  <a:lnTo>
                    <a:pt x="310106" y="41927"/>
                  </a:lnTo>
                  <a:lnTo>
                    <a:pt x="274678" y="19399"/>
                  </a:lnTo>
                  <a:lnTo>
                    <a:pt x="234515" y="5040"/>
                  </a:lnTo>
                  <a:lnTo>
                    <a:pt x="190761" y="0"/>
                  </a:lnTo>
                  <a:lnTo>
                    <a:pt x="147023" y="5040"/>
                  </a:lnTo>
                  <a:lnTo>
                    <a:pt x="106872" y="19399"/>
                  </a:lnTo>
                  <a:lnTo>
                    <a:pt x="91848" y="28955"/>
                  </a:lnTo>
                  <a:lnTo>
                    <a:pt x="190761" y="28955"/>
                  </a:lnTo>
                  <a:lnTo>
                    <a:pt x="233801" y="34737"/>
                  </a:lnTo>
                  <a:lnTo>
                    <a:pt x="272475" y="51055"/>
                  </a:lnTo>
                  <a:lnTo>
                    <a:pt x="305240" y="76365"/>
                  </a:lnTo>
                  <a:lnTo>
                    <a:pt x="330554" y="109122"/>
                  </a:lnTo>
                  <a:lnTo>
                    <a:pt x="346873" y="147784"/>
                  </a:lnTo>
                  <a:lnTo>
                    <a:pt x="352656" y="190805"/>
                  </a:lnTo>
                  <a:lnTo>
                    <a:pt x="346873" y="233842"/>
                  </a:lnTo>
                  <a:lnTo>
                    <a:pt x="330554" y="272508"/>
                  </a:lnTo>
                  <a:lnTo>
                    <a:pt x="305240" y="305262"/>
                  </a:lnTo>
                  <a:lnTo>
                    <a:pt x="272475" y="330565"/>
                  </a:lnTo>
                  <a:lnTo>
                    <a:pt x="233801" y="346876"/>
                  </a:lnTo>
                  <a:lnTo>
                    <a:pt x="190761" y="352656"/>
                  </a:lnTo>
                  <a:lnTo>
                    <a:pt x="91831" y="352656"/>
                  </a:lnTo>
                  <a:lnTo>
                    <a:pt x="106872" y="362219"/>
                  </a:lnTo>
                  <a:lnTo>
                    <a:pt x="147023" y="376572"/>
                  </a:lnTo>
                  <a:lnTo>
                    <a:pt x="190761" y="381611"/>
                  </a:lnTo>
                  <a:close/>
                </a:path>
                <a:path w="381635" h="381635">
                  <a:moveTo>
                    <a:pt x="91831" y="352656"/>
                  </a:moveTo>
                  <a:lnTo>
                    <a:pt x="190761" y="352656"/>
                  </a:lnTo>
                  <a:lnTo>
                    <a:pt x="147740" y="346876"/>
                  </a:lnTo>
                  <a:lnTo>
                    <a:pt x="109078" y="330565"/>
                  </a:lnTo>
                  <a:lnTo>
                    <a:pt x="76321" y="305262"/>
                  </a:lnTo>
                  <a:lnTo>
                    <a:pt x="51011" y="272508"/>
                  </a:lnTo>
                  <a:lnTo>
                    <a:pt x="34693" y="233842"/>
                  </a:lnTo>
                  <a:lnTo>
                    <a:pt x="28911" y="190805"/>
                  </a:lnTo>
                  <a:lnTo>
                    <a:pt x="34693" y="147784"/>
                  </a:lnTo>
                  <a:lnTo>
                    <a:pt x="51011" y="109122"/>
                  </a:lnTo>
                  <a:lnTo>
                    <a:pt x="76321" y="76365"/>
                  </a:lnTo>
                  <a:lnTo>
                    <a:pt x="109078" y="51055"/>
                  </a:lnTo>
                  <a:lnTo>
                    <a:pt x="147740" y="34737"/>
                  </a:lnTo>
                  <a:lnTo>
                    <a:pt x="190761" y="28955"/>
                  </a:lnTo>
                  <a:lnTo>
                    <a:pt x="91848" y="28955"/>
                  </a:lnTo>
                  <a:lnTo>
                    <a:pt x="41910" y="71479"/>
                  </a:lnTo>
                  <a:lnTo>
                    <a:pt x="19390" y="106907"/>
                  </a:lnTo>
                  <a:lnTo>
                    <a:pt x="5038" y="147065"/>
                  </a:lnTo>
                  <a:lnTo>
                    <a:pt x="0" y="190805"/>
                  </a:lnTo>
                  <a:lnTo>
                    <a:pt x="4955" y="233842"/>
                  </a:lnTo>
                  <a:lnTo>
                    <a:pt x="5038" y="234559"/>
                  </a:lnTo>
                  <a:lnTo>
                    <a:pt x="19390" y="274722"/>
                  </a:lnTo>
                  <a:lnTo>
                    <a:pt x="41910" y="310150"/>
                  </a:lnTo>
                  <a:lnTo>
                    <a:pt x="71452" y="339697"/>
                  </a:lnTo>
                  <a:lnTo>
                    <a:pt x="91831" y="352656"/>
                  </a:lnTo>
                  <a:close/>
                </a:path>
              </a:pathLst>
            </a:custGeom>
            <a:solidFill>
              <a:srgbClr val="D608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96312" y="2658478"/>
              <a:ext cx="5163185" cy="1452880"/>
            </a:xfrm>
            <a:custGeom>
              <a:avLst/>
              <a:gdLst/>
              <a:ahLst/>
              <a:cxnLst/>
              <a:rect l="l" t="t" r="r" b="b"/>
              <a:pathLst>
                <a:path w="5163185" h="1452879">
                  <a:moveTo>
                    <a:pt x="4393833" y="1452433"/>
                  </a:moveTo>
                  <a:lnTo>
                    <a:pt x="771524" y="1452433"/>
                  </a:lnTo>
                  <a:lnTo>
                    <a:pt x="722732" y="1451004"/>
                  </a:lnTo>
                  <a:lnTo>
                    <a:pt x="674746" y="1446775"/>
                  </a:lnTo>
                  <a:lnTo>
                    <a:pt x="627657" y="1439829"/>
                  </a:lnTo>
                  <a:lnTo>
                    <a:pt x="581555" y="1430254"/>
                  </a:lnTo>
                  <a:lnTo>
                    <a:pt x="536530" y="1418132"/>
                  </a:lnTo>
                  <a:lnTo>
                    <a:pt x="492674" y="1403550"/>
                  </a:lnTo>
                  <a:lnTo>
                    <a:pt x="450076" y="1386593"/>
                  </a:lnTo>
                  <a:lnTo>
                    <a:pt x="408827" y="1367345"/>
                  </a:lnTo>
                  <a:lnTo>
                    <a:pt x="369016" y="1345892"/>
                  </a:lnTo>
                  <a:lnTo>
                    <a:pt x="330736" y="1322319"/>
                  </a:lnTo>
                  <a:lnTo>
                    <a:pt x="294075" y="1296711"/>
                  </a:lnTo>
                  <a:lnTo>
                    <a:pt x="259124" y="1269152"/>
                  </a:lnTo>
                  <a:lnTo>
                    <a:pt x="225974" y="1239729"/>
                  </a:lnTo>
                  <a:lnTo>
                    <a:pt x="194715" y="1208526"/>
                  </a:lnTo>
                  <a:lnTo>
                    <a:pt x="165437" y="1175627"/>
                  </a:lnTo>
                  <a:lnTo>
                    <a:pt x="138231" y="1141119"/>
                  </a:lnTo>
                  <a:lnTo>
                    <a:pt x="113187" y="1105087"/>
                  </a:lnTo>
                  <a:lnTo>
                    <a:pt x="90396" y="1067614"/>
                  </a:lnTo>
                  <a:lnTo>
                    <a:pt x="69947" y="1028787"/>
                  </a:lnTo>
                  <a:lnTo>
                    <a:pt x="51932" y="988691"/>
                  </a:lnTo>
                  <a:lnTo>
                    <a:pt x="36440" y="947410"/>
                  </a:lnTo>
                  <a:lnTo>
                    <a:pt x="23563" y="905030"/>
                  </a:lnTo>
                  <a:lnTo>
                    <a:pt x="13389" y="861635"/>
                  </a:lnTo>
                  <a:lnTo>
                    <a:pt x="6011" y="817311"/>
                  </a:lnTo>
                  <a:lnTo>
                    <a:pt x="1517" y="772143"/>
                  </a:lnTo>
                  <a:lnTo>
                    <a:pt x="0" y="726216"/>
                  </a:lnTo>
                  <a:lnTo>
                    <a:pt x="1517" y="680289"/>
                  </a:lnTo>
                  <a:lnTo>
                    <a:pt x="6011" y="635121"/>
                  </a:lnTo>
                  <a:lnTo>
                    <a:pt x="13389" y="590797"/>
                  </a:lnTo>
                  <a:lnTo>
                    <a:pt x="23563" y="547403"/>
                  </a:lnTo>
                  <a:lnTo>
                    <a:pt x="36440" y="505022"/>
                  </a:lnTo>
                  <a:lnTo>
                    <a:pt x="51932" y="463741"/>
                  </a:lnTo>
                  <a:lnTo>
                    <a:pt x="69947" y="423645"/>
                  </a:lnTo>
                  <a:lnTo>
                    <a:pt x="90396" y="384818"/>
                  </a:lnTo>
                  <a:lnTo>
                    <a:pt x="113187" y="347346"/>
                  </a:lnTo>
                  <a:lnTo>
                    <a:pt x="138231" y="311313"/>
                  </a:lnTo>
                  <a:lnTo>
                    <a:pt x="165437" y="276805"/>
                  </a:lnTo>
                  <a:lnTo>
                    <a:pt x="194715" y="243907"/>
                  </a:lnTo>
                  <a:lnTo>
                    <a:pt x="225974" y="212703"/>
                  </a:lnTo>
                  <a:lnTo>
                    <a:pt x="259124" y="183280"/>
                  </a:lnTo>
                  <a:lnTo>
                    <a:pt x="294075" y="155722"/>
                  </a:lnTo>
                  <a:lnTo>
                    <a:pt x="330736" y="130113"/>
                  </a:lnTo>
                  <a:lnTo>
                    <a:pt x="369016" y="106540"/>
                  </a:lnTo>
                  <a:lnTo>
                    <a:pt x="408827" y="85087"/>
                  </a:lnTo>
                  <a:lnTo>
                    <a:pt x="450076" y="65840"/>
                  </a:lnTo>
                  <a:lnTo>
                    <a:pt x="492674" y="48882"/>
                  </a:lnTo>
                  <a:lnTo>
                    <a:pt x="536530" y="34300"/>
                  </a:lnTo>
                  <a:lnTo>
                    <a:pt x="581555" y="22179"/>
                  </a:lnTo>
                  <a:lnTo>
                    <a:pt x="627657" y="12603"/>
                  </a:lnTo>
                  <a:lnTo>
                    <a:pt x="674746" y="5658"/>
                  </a:lnTo>
                  <a:lnTo>
                    <a:pt x="722732" y="1428"/>
                  </a:lnTo>
                  <a:lnTo>
                    <a:pt x="771524" y="0"/>
                  </a:lnTo>
                  <a:lnTo>
                    <a:pt x="4393833" y="0"/>
                  </a:lnTo>
                  <a:lnTo>
                    <a:pt x="4442625" y="1428"/>
                  </a:lnTo>
                  <a:lnTo>
                    <a:pt x="4490611" y="5658"/>
                  </a:lnTo>
                  <a:lnTo>
                    <a:pt x="4537701" y="12603"/>
                  </a:lnTo>
                  <a:lnTo>
                    <a:pt x="4583802" y="22179"/>
                  </a:lnTo>
                  <a:lnTo>
                    <a:pt x="4628827" y="34300"/>
                  </a:lnTo>
                  <a:lnTo>
                    <a:pt x="4672683" y="48882"/>
                  </a:lnTo>
                  <a:lnTo>
                    <a:pt x="4715281" y="65840"/>
                  </a:lnTo>
                  <a:lnTo>
                    <a:pt x="4756531" y="85087"/>
                  </a:lnTo>
                  <a:lnTo>
                    <a:pt x="4796341" y="106540"/>
                  </a:lnTo>
                  <a:lnTo>
                    <a:pt x="4834622" y="130113"/>
                  </a:lnTo>
                  <a:lnTo>
                    <a:pt x="4871283" y="155722"/>
                  </a:lnTo>
                  <a:lnTo>
                    <a:pt x="4906233" y="183280"/>
                  </a:lnTo>
                  <a:lnTo>
                    <a:pt x="4939383" y="212703"/>
                  </a:lnTo>
                  <a:lnTo>
                    <a:pt x="4970643" y="243907"/>
                  </a:lnTo>
                  <a:lnTo>
                    <a:pt x="4999920" y="276805"/>
                  </a:lnTo>
                  <a:lnTo>
                    <a:pt x="5027126" y="311313"/>
                  </a:lnTo>
                  <a:lnTo>
                    <a:pt x="5052170" y="347346"/>
                  </a:lnTo>
                  <a:lnTo>
                    <a:pt x="5074962" y="384818"/>
                  </a:lnTo>
                  <a:lnTo>
                    <a:pt x="5095410" y="423645"/>
                  </a:lnTo>
                  <a:lnTo>
                    <a:pt x="5113425" y="463741"/>
                  </a:lnTo>
                  <a:lnTo>
                    <a:pt x="5128917" y="505022"/>
                  </a:lnTo>
                  <a:lnTo>
                    <a:pt x="5141795" y="547403"/>
                  </a:lnTo>
                  <a:lnTo>
                    <a:pt x="5151968" y="590797"/>
                  </a:lnTo>
                  <a:lnTo>
                    <a:pt x="5159347" y="635121"/>
                  </a:lnTo>
                  <a:lnTo>
                    <a:pt x="5162946" y="671299"/>
                  </a:lnTo>
                  <a:lnTo>
                    <a:pt x="5162946" y="781133"/>
                  </a:lnTo>
                  <a:lnTo>
                    <a:pt x="5151968" y="861635"/>
                  </a:lnTo>
                  <a:lnTo>
                    <a:pt x="5141795" y="905030"/>
                  </a:lnTo>
                  <a:lnTo>
                    <a:pt x="5128917" y="947410"/>
                  </a:lnTo>
                  <a:lnTo>
                    <a:pt x="5113425" y="988691"/>
                  </a:lnTo>
                  <a:lnTo>
                    <a:pt x="5095410" y="1028787"/>
                  </a:lnTo>
                  <a:lnTo>
                    <a:pt x="5074962" y="1067614"/>
                  </a:lnTo>
                  <a:lnTo>
                    <a:pt x="5052170" y="1105087"/>
                  </a:lnTo>
                  <a:lnTo>
                    <a:pt x="5027126" y="1141119"/>
                  </a:lnTo>
                  <a:lnTo>
                    <a:pt x="4999920" y="1175627"/>
                  </a:lnTo>
                  <a:lnTo>
                    <a:pt x="4970643" y="1208526"/>
                  </a:lnTo>
                  <a:lnTo>
                    <a:pt x="4939383" y="1239729"/>
                  </a:lnTo>
                  <a:lnTo>
                    <a:pt x="4906233" y="1269152"/>
                  </a:lnTo>
                  <a:lnTo>
                    <a:pt x="4871283" y="1296711"/>
                  </a:lnTo>
                  <a:lnTo>
                    <a:pt x="4834622" y="1322319"/>
                  </a:lnTo>
                  <a:lnTo>
                    <a:pt x="4796341" y="1345892"/>
                  </a:lnTo>
                  <a:lnTo>
                    <a:pt x="4756531" y="1367345"/>
                  </a:lnTo>
                  <a:lnTo>
                    <a:pt x="4715281" y="1386593"/>
                  </a:lnTo>
                  <a:lnTo>
                    <a:pt x="4672683" y="1403550"/>
                  </a:lnTo>
                  <a:lnTo>
                    <a:pt x="4628827" y="1418132"/>
                  </a:lnTo>
                  <a:lnTo>
                    <a:pt x="4583802" y="1430254"/>
                  </a:lnTo>
                  <a:lnTo>
                    <a:pt x="4537701" y="1439829"/>
                  </a:lnTo>
                  <a:lnTo>
                    <a:pt x="4490611" y="1446775"/>
                  </a:lnTo>
                  <a:lnTo>
                    <a:pt x="4442625" y="1451004"/>
                  </a:lnTo>
                  <a:lnTo>
                    <a:pt x="4393833" y="1452433"/>
                  </a:lnTo>
                  <a:close/>
                </a:path>
              </a:pathLst>
            </a:custGeom>
            <a:solidFill>
              <a:srgbClr val="FFF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96312" y="2658477"/>
              <a:ext cx="5162550" cy="1447800"/>
            </a:xfrm>
            <a:custGeom>
              <a:avLst/>
              <a:gdLst/>
              <a:ahLst/>
              <a:cxnLst/>
              <a:rect l="l" t="t" r="r" b="b"/>
              <a:pathLst>
                <a:path w="5162550" h="1447800">
                  <a:moveTo>
                    <a:pt x="5162549" y="783805"/>
                  </a:moveTo>
                  <a:lnTo>
                    <a:pt x="5151839" y="861622"/>
                  </a:lnTo>
                  <a:lnTo>
                    <a:pt x="5141666" y="905015"/>
                  </a:lnTo>
                  <a:lnTo>
                    <a:pt x="5128789" y="947395"/>
                  </a:lnTo>
                  <a:lnTo>
                    <a:pt x="5113298" y="988674"/>
                  </a:lnTo>
                  <a:lnTo>
                    <a:pt x="5095283" y="1028770"/>
                  </a:lnTo>
                  <a:lnTo>
                    <a:pt x="5074835" y="1067596"/>
                  </a:lnTo>
                  <a:lnTo>
                    <a:pt x="5052044" y="1105067"/>
                  </a:lnTo>
                  <a:lnTo>
                    <a:pt x="5027001" y="1141099"/>
                  </a:lnTo>
                  <a:lnTo>
                    <a:pt x="4999795" y="1175606"/>
                  </a:lnTo>
                  <a:lnTo>
                    <a:pt x="4970518" y="1208504"/>
                  </a:lnTo>
                  <a:lnTo>
                    <a:pt x="4939260" y="1239706"/>
                  </a:lnTo>
                  <a:lnTo>
                    <a:pt x="4906111" y="1269129"/>
                  </a:lnTo>
                  <a:lnTo>
                    <a:pt x="4871161" y="1296687"/>
                  </a:lnTo>
                  <a:lnTo>
                    <a:pt x="4834501" y="1322294"/>
                  </a:lnTo>
                  <a:lnTo>
                    <a:pt x="4796221" y="1345867"/>
                  </a:lnTo>
                  <a:lnTo>
                    <a:pt x="4756412" y="1367319"/>
                  </a:lnTo>
                  <a:lnTo>
                    <a:pt x="4715164" y="1386567"/>
                  </a:lnTo>
                  <a:lnTo>
                    <a:pt x="4672567" y="1403523"/>
                  </a:lnTo>
                  <a:lnTo>
                    <a:pt x="4628711" y="1418105"/>
                  </a:lnTo>
                  <a:lnTo>
                    <a:pt x="4583688" y="1430226"/>
                  </a:lnTo>
                  <a:lnTo>
                    <a:pt x="4537587" y="1439802"/>
                  </a:lnTo>
                  <a:lnTo>
                    <a:pt x="4490499" y="1446747"/>
                  </a:lnTo>
                  <a:lnTo>
                    <a:pt x="4478557" y="1447799"/>
                  </a:lnTo>
                </a:path>
                <a:path w="5162550" h="1447800">
                  <a:moveTo>
                    <a:pt x="686672" y="1447799"/>
                  </a:moveTo>
                  <a:lnTo>
                    <a:pt x="627641" y="1439802"/>
                  </a:lnTo>
                  <a:lnTo>
                    <a:pt x="581540" y="1430226"/>
                  </a:lnTo>
                  <a:lnTo>
                    <a:pt x="536517" y="1418105"/>
                  </a:lnTo>
                  <a:lnTo>
                    <a:pt x="492662" y="1403523"/>
                  </a:lnTo>
                  <a:lnTo>
                    <a:pt x="450065" y="1386567"/>
                  </a:lnTo>
                  <a:lnTo>
                    <a:pt x="408816" y="1367319"/>
                  </a:lnTo>
                  <a:lnTo>
                    <a:pt x="369007" y="1345867"/>
                  </a:lnTo>
                  <a:lnTo>
                    <a:pt x="330727" y="1322294"/>
                  </a:lnTo>
                  <a:lnTo>
                    <a:pt x="294067" y="1296687"/>
                  </a:lnTo>
                  <a:lnTo>
                    <a:pt x="259118" y="1269129"/>
                  </a:lnTo>
                  <a:lnTo>
                    <a:pt x="225968" y="1239706"/>
                  </a:lnTo>
                  <a:lnTo>
                    <a:pt x="194710" y="1208504"/>
                  </a:lnTo>
                  <a:lnTo>
                    <a:pt x="165433" y="1175606"/>
                  </a:lnTo>
                  <a:lnTo>
                    <a:pt x="138228" y="1141099"/>
                  </a:lnTo>
                  <a:lnTo>
                    <a:pt x="113184" y="1105067"/>
                  </a:lnTo>
                  <a:lnTo>
                    <a:pt x="90393" y="1067596"/>
                  </a:lnTo>
                  <a:lnTo>
                    <a:pt x="69945" y="1028770"/>
                  </a:lnTo>
                  <a:lnTo>
                    <a:pt x="51931" y="988674"/>
                  </a:lnTo>
                  <a:lnTo>
                    <a:pt x="36439" y="947395"/>
                  </a:lnTo>
                  <a:lnTo>
                    <a:pt x="23562" y="905015"/>
                  </a:lnTo>
                  <a:lnTo>
                    <a:pt x="13389" y="861622"/>
                  </a:lnTo>
                  <a:lnTo>
                    <a:pt x="6011" y="817299"/>
                  </a:lnTo>
                  <a:lnTo>
                    <a:pt x="1517" y="772132"/>
                  </a:lnTo>
                  <a:lnTo>
                    <a:pt x="0" y="726206"/>
                  </a:lnTo>
                  <a:lnTo>
                    <a:pt x="1517" y="680280"/>
                  </a:lnTo>
                  <a:lnTo>
                    <a:pt x="6011" y="635114"/>
                  </a:lnTo>
                  <a:lnTo>
                    <a:pt x="13389" y="590791"/>
                  </a:lnTo>
                  <a:lnTo>
                    <a:pt x="23562" y="547397"/>
                  </a:lnTo>
                  <a:lnTo>
                    <a:pt x="36439" y="505018"/>
                  </a:lnTo>
                  <a:lnTo>
                    <a:pt x="51931" y="463738"/>
                  </a:lnTo>
                  <a:lnTo>
                    <a:pt x="69945" y="423643"/>
                  </a:lnTo>
                  <a:lnTo>
                    <a:pt x="90393" y="384817"/>
                  </a:lnTo>
                  <a:lnTo>
                    <a:pt x="113184" y="347345"/>
                  </a:lnTo>
                  <a:lnTo>
                    <a:pt x="138228" y="311313"/>
                  </a:lnTo>
                  <a:lnTo>
                    <a:pt x="165433" y="276806"/>
                  </a:lnTo>
                  <a:lnTo>
                    <a:pt x="194710" y="243909"/>
                  </a:lnTo>
                  <a:lnTo>
                    <a:pt x="225968" y="212706"/>
                  </a:lnTo>
                  <a:lnTo>
                    <a:pt x="259118" y="183284"/>
                  </a:lnTo>
                  <a:lnTo>
                    <a:pt x="294067" y="155726"/>
                  </a:lnTo>
                  <a:lnTo>
                    <a:pt x="330727" y="130118"/>
                  </a:lnTo>
                  <a:lnTo>
                    <a:pt x="369007" y="106546"/>
                  </a:lnTo>
                  <a:lnTo>
                    <a:pt x="408816" y="85093"/>
                  </a:lnTo>
                  <a:lnTo>
                    <a:pt x="450065" y="65846"/>
                  </a:lnTo>
                  <a:lnTo>
                    <a:pt x="492662" y="48889"/>
                  </a:lnTo>
                  <a:lnTo>
                    <a:pt x="536517" y="34308"/>
                  </a:lnTo>
                  <a:lnTo>
                    <a:pt x="581540" y="22187"/>
                  </a:lnTo>
                  <a:lnTo>
                    <a:pt x="627641" y="12611"/>
                  </a:lnTo>
                  <a:lnTo>
                    <a:pt x="674729" y="5666"/>
                  </a:lnTo>
                  <a:lnTo>
                    <a:pt x="722714" y="1437"/>
                  </a:lnTo>
                  <a:lnTo>
                    <a:pt x="771505" y="0"/>
                  </a:lnTo>
                  <a:lnTo>
                    <a:pt x="4393723" y="0"/>
                  </a:lnTo>
                  <a:lnTo>
                    <a:pt x="4442514" y="1437"/>
                  </a:lnTo>
                  <a:lnTo>
                    <a:pt x="4490499" y="5666"/>
                  </a:lnTo>
                  <a:lnTo>
                    <a:pt x="4537587" y="12611"/>
                  </a:lnTo>
                  <a:lnTo>
                    <a:pt x="4583688" y="22187"/>
                  </a:lnTo>
                  <a:lnTo>
                    <a:pt x="4628711" y="34308"/>
                  </a:lnTo>
                  <a:lnTo>
                    <a:pt x="4672567" y="48889"/>
                  </a:lnTo>
                  <a:lnTo>
                    <a:pt x="4715164" y="65846"/>
                  </a:lnTo>
                  <a:lnTo>
                    <a:pt x="4756412" y="85093"/>
                  </a:lnTo>
                  <a:lnTo>
                    <a:pt x="4796221" y="106546"/>
                  </a:lnTo>
                  <a:lnTo>
                    <a:pt x="4834501" y="130118"/>
                  </a:lnTo>
                  <a:lnTo>
                    <a:pt x="4871161" y="155726"/>
                  </a:lnTo>
                  <a:lnTo>
                    <a:pt x="4906111" y="183284"/>
                  </a:lnTo>
                  <a:lnTo>
                    <a:pt x="4939260" y="212706"/>
                  </a:lnTo>
                  <a:lnTo>
                    <a:pt x="4970518" y="243909"/>
                  </a:lnTo>
                  <a:lnTo>
                    <a:pt x="4999795" y="276806"/>
                  </a:lnTo>
                  <a:lnTo>
                    <a:pt x="5027001" y="311313"/>
                  </a:lnTo>
                  <a:lnTo>
                    <a:pt x="5052044" y="347345"/>
                  </a:lnTo>
                  <a:lnTo>
                    <a:pt x="5074835" y="384817"/>
                  </a:lnTo>
                  <a:lnTo>
                    <a:pt x="5095283" y="423643"/>
                  </a:lnTo>
                  <a:lnTo>
                    <a:pt x="5113298" y="463738"/>
                  </a:lnTo>
                  <a:lnTo>
                    <a:pt x="5128789" y="505018"/>
                  </a:lnTo>
                  <a:lnTo>
                    <a:pt x="5141666" y="547397"/>
                  </a:lnTo>
                  <a:lnTo>
                    <a:pt x="5151839" y="590791"/>
                  </a:lnTo>
                  <a:lnTo>
                    <a:pt x="5159218" y="635114"/>
                  </a:lnTo>
                  <a:lnTo>
                    <a:pt x="5162549" y="668607"/>
                  </a:lnTo>
                </a:path>
              </a:pathLst>
            </a:custGeom>
            <a:ln w="133350">
              <a:solidFill>
                <a:srgbClr val="041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96312" y="4880425"/>
              <a:ext cx="5163185" cy="1418590"/>
            </a:xfrm>
            <a:custGeom>
              <a:avLst/>
              <a:gdLst/>
              <a:ahLst/>
              <a:cxnLst/>
              <a:rect l="l" t="t" r="r" b="b"/>
              <a:pathLst>
                <a:path w="5163185" h="1418589">
                  <a:moveTo>
                    <a:pt x="4393834" y="1418214"/>
                  </a:moveTo>
                  <a:lnTo>
                    <a:pt x="771524" y="1418214"/>
                  </a:lnTo>
                  <a:lnTo>
                    <a:pt x="720797" y="1416706"/>
                  </a:lnTo>
                  <a:lnTo>
                    <a:pt x="670945" y="1412244"/>
                  </a:lnTo>
                  <a:lnTo>
                    <a:pt x="622071" y="1404920"/>
                  </a:lnTo>
                  <a:lnTo>
                    <a:pt x="574276" y="1394829"/>
                  </a:lnTo>
                  <a:lnTo>
                    <a:pt x="527663" y="1382064"/>
                  </a:lnTo>
                  <a:lnTo>
                    <a:pt x="482332" y="1366718"/>
                  </a:lnTo>
                  <a:lnTo>
                    <a:pt x="438386" y="1348885"/>
                  </a:lnTo>
                  <a:lnTo>
                    <a:pt x="395927" y="1328659"/>
                  </a:lnTo>
                  <a:lnTo>
                    <a:pt x="355054" y="1306132"/>
                  </a:lnTo>
                  <a:lnTo>
                    <a:pt x="315872" y="1281398"/>
                  </a:lnTo>
                  <a:lnTo>
                    <a:pt x="278480" y="1254551"/>
                  </a:lnTo>
                  <a:lnTo>
                    <a:pt x="242982" y="1225684"/>
                  </a:lnTo>
                  <a:lnTo>
                    <a:pt x="209478" y="1194890"/>
                  </a:lnTo>
                  <a:lnTo>
                    <a:pt x="178069" y="1162263"/>
                  </a:lnTo>
                  <a:lnTo>
                    <a:pt x="148859" y="1127897"/>
                  </a:lnTo>
                  <a:lnTo>
                    <a:pt x="121948" y="1091884"/>
                  </a:lnTo>
                  <a:lnTo>
                    <a:pt x="97438" y="1054318"/>
                  </a:lnTo>
                  <a:lnTo>
                    <a:pt x="75431" y="1015294"/>
                  </a:lnTo>
                  <a:lnTo>
                    <a:pt x="56029" y="974903"/>
                  </a:lnTo>
                  <a:lnTo>
                    <a:pt x="39332" y="933240"/>
                  </a:lnTo>
                  <a:lnTo>
                    <a:pt x="25444" y="890397"/>
                  </a:lnTo>
                  <a:lnTo>
                    <a:pt x="14464" y="846470"/>
                  </a:lnTo>
                  <a:lnTo>
                    <a:pt x="6496" y="801550"/>
                  </a:lnTo>
                  <a:lnTo>
                    <a:pt x="1641" y="755731"/>
                  </a:lnTo>
                  <a:lnTo>
                    <a:pt x="0" y="709107"/>
                  </a:lnTo>
                  <a:lnTo>
                    <a:pt x="1641" y="662483"/>
                  </a:lnTo>
                  <a:lnTo>
                    <a:pt x="6496" y="616664"/>
                  </a:lnTo>
                  <a:lnTo>
                    <a:pt x="14464" y="571744"/>
                  </a:lnTo>
                  <a:lnTo>
                    <a:pt x="25444" y="527816"/>
                  </a:lnTo>
                  <a:lnTo>
                    <a:pt x="39332" y="484974"/>
                  </a:lnTo>
                  <a:lnTo>
                    <a:pt x="56029" y="443311"/>
                  </a:lnTo>
                  <a:lnTo>
                    <a:pt x="75431" y="402920"/>
                  </a:lnTo>
                  <a:lnTo>
                    <a:pt x="97438" y="363895"/>
                  </a:lnTo>
                  <a:lnTo>
                    <a:pt x="121948" y="326330"/>
                  </a:lnTo>
                  <a:lnTo>
                    <a:pt x="148859" y="290317"/>
                  </a:lnTo>
                  <a:lnTo>
                    <a:pt x="178069" y="255951"/>
                  </a:lnTo>
                  <a:lnTo>
                    <a:pt x="209478" y="223324"/>
                  </a:lnTo>
                  <a:lnTo>
                    <a:pt x="242982" y="192530"/>
                  </a:lnTo>
                  <a:lnTo>
                    <a:pt x="278480" y="163663"/>
                  </a:lnTo>
                  <a:lnTo>
                    <a:pt x="315872" y="136816"/>
                  </a:lnTo>
                  <a:lnTo>
                    <a:pt x="355054" y="112082"/>
                  </a:lnTo>
                  <a:lnTo>
                    <a:pt x="395927" y="89556"/>
                  </a:lnTo>
                  <a:lnTo>
                    <a:pt x="438386" y="69329"/>
                  </a:lnTo>
                  <a:lnTo>
                    <a:pt x="482332" y="51496"/>
                  </a:lnTo>
                  <a:lnTo>
                    <a:pt x="527663" y="36150"/>
                  </a:lnTo>
                  <a:lnTo>
                    <a:pt x="574276" y="23385"/>
                  </a:lnTo>
                  <a:lnTo>
                    <a:pt x="622071" y="13294"/>
                  </a:lnTo>
                  <a:lnTo>
                    <a:pt x="670945" y="5971"/>
                  </a:lnTo>
                  <a:lnTo>
                    <a:pt x="720797" y="1508"/>
                  </a:lnTo>
                  <a:lnTo>
                    <a:pt x="771524" y="0"/>
                  </a:lnTo>
                  <a:lnTo>
                    <a:pt x="4393834" y="0"/>
                  </a:lnTo>
                  <a:lnTo>
                    <a:pt x="4444562" y="1508"/>
                  </a:lnTo>
                  <a:lnTo>
                    <a:pt x="4494414" y="5971"/>
                  </a:lnTo>
                  <a:lnTo>
                    <a:pt x="4543288" y="13294"/>
                  </a:lnTo>
                  <a:lnTo>
                    <a:pt x="4591082" y="23385"/>
                  </a:lnTo>
                  <a:lnTo>
                    <a:pt x="4637695" y="36150"/>
                  </a:lnTo>
                  <a:lnTo>
                    <a:pt x="4683026" y="51496"/>
                  </a:lnTo>
                  <a:lnTo>
                    <a:pt x="4726972" y="69329"/>
                  </a:lnTo>
                  <a:lnTo>
                    <a:pt x="4769432" y="89556"/>
                  </a:lnTo>
                  <a:lnTo>
                    <a:pt x="4810304" y="112082"/>
                  </a:lnTo>
                  <a:lnTo>
                    <a:pt x="4849487" y="136816"/>
                  </a:lnTo>
                  <a:lnTo>
                    <a:pt x="4886878" y="163663"/>
                  </a:lnTo>
                  <a:lnTo>
                    <a:pt x="4922377" y="192530"/>
                  </a:lnTo>
                  <a:lnTo>
                    <a:pt x="4955881" y="223324"/>
                  </a:lnTo>
                  <a:lnTo>
                    <a:pt x="4987289" y="255951"/>
                  </a:lnTo>
                  <a:lnTo>
                    <a:pt x="5016499" y="290317"/>
                  </a:lnTo>
                  <a:lnTo>
                    <a:pt x="5043410" y="326330"/>
                  </a:lnTo>
                  <a:lnTo>
                    <a:pt x="5067920" y="363895"/>
                  </a:lnTo>
                  <a:lnTo>
                    <a:pt x="5089927" y="402920"/>
                  </a:lnTo>
                  <a:lnTo>
                    <a:pt x="5109330" y="443311"/>
                  </a:lnTo>
                  <a:lnTo>
                    <a:pt x="5126026" y="484974"/>
                  </a:lnTo>
                  <a:lnTo>
                    <a:pt x="5139915" y="527816"/>
                  </a:lnTo>
                  <a:lnTo>
                    <a:pt x="5150894" y="571744"/>
                  </a:lnTo>
                  <a:lnTo>
                    <a:pt x="5158862" y="616664"/>
                  </a:lnTo>
                  <a:lnTo>
                    <a:pt x="5163188" y="657480"/>
                  </a:lnTo>
                  <a:lnTo>
                    <a:pt x="5163188" y="760734"/>
                  </a:lnTo>
                  <a:lnTo>
                    <a:pt x="5158862" y="801550"/>
                  </a:lnTo>
                  <a:lnTo>
                    <a:pt x="5150894" y="846470"/>
                  </a:lnTo>
                  <a:lnTo>
                    <a:pt x="5139915" y="890397"/>
                  </a:lnTo>
                  <a:lnTo>
                    <a:pt x="5126026" y="933240"/>
                  </a:lnTo>
                  <a:lnTo>
                    <a:pt x="5109330" y="974903"/>
                  </a:lnTo>
                  <a:lnTo>
                    <a:pt x="5089927" y="1015294"/>
                  </a:lnTo>
                  <a:lnTo>
                    <a:pt x="5067920" y="1054318"/>
                  </a:lnTo>
                  <a:lnTo>
                    <a:pt x="5043410" y="1091884"/>
                  </a:lnTo>
                  <a:lnTo>
                    <a:pt x="5016499" y="1127897"/>
                  </a:lnTo>
                  <a:lnTo>
                    <a:pt x="4987289" y="1162263"/>
                  </a:lnTo>
                  <a:lnTo>
                    <a:pt x="4955881" y="1194890"/>
                  </a:lnTo>
                  <a:lnTo>
                    <a:pt x="4922377" y="1225684"/>
                  </a:lnTo>
                  <a:lnTo>
                    <a:pt x="4886878" y="1254551"/>
                  </a:lnTo>
                  <a:lnTo>
                    <a:pt x="4849487" y="1281398"/>
                  </a:lnTo>
                  <a:lnTo>
                    <a:pt x="4810304" y="1306132"/>
                  </a:lnTo>
                  <a:lnTo>
                    <a:pt x="4769432" y="1328659"/>
                  </a:lnTo>
                  <a:lnTo>
                    <a:pt x="4726972" y="1348885"/>
                  </a:lnTo>
                  <a:lnTo>
                    <a:pt x="4683026" y="1366718"/>
                  </a:lnTo>
                  <a:lnTo>
                    <a:pt x="4637695" y="1382064"/>
                  </a:lnTo>
                  <a:lnTo>
                    <a:pt x="4591082" y="1394829"/>
                  </a:lnTo>
                  <a:lnTo>
                    <a:pt x="4543288" y="1404920"/>
                  </a:lnTo>
                  <a:lnTo>
                    <a:pt x="4494414" y="1412244"/>
                  </a:lnTo>
                  <a:lnTo>
                    <a:pt x="4444562" y="1416706"/>
                  </a:lnTo>
                  <a:lnTo>
                    <a:pt x="4393834" y="1418214"/>
                  </a:lnTo>
                  <a:close/>
                </a:path>
              </a:pathLst>
            </a:custGeom>
            <a:solidFill>
              <a:srgbClr val="FFF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6312" y="4880425"/>
              <a:ext cx="5162550" cy="1418590"/>
            </a:xfrm>
            <a:custGeom>
              <a:avLst/>
              <a:gdLst/>
              <a:ahLst/>
              <a:cxnLst/>
              <a:rect l="l" t="t" r="r" b="b"/>
              <a:pathLst>
                <a:path w="5162550" h="1418589">
                  <a:moveTo>
                    <a:pt x="5162549" y="765510"/>
                  </a:moveTo>
                  <a:lnTo>
                    <a:pt x="5150764" y="846451"/>
                  </a:lnTo>
                  <a:lnTo>
                    <a:pt x="5139785" y="890377"/>
                  </a:lnTo>
                  <a:lnTo>
                    <a:pt x="5125897" y="933218"/>
                  </a:lnTo>
                  <a:lnTo>
                    <a:pt x="5109201" y="974881"/>
                  </a:lnTo>
                  <a:lnTo>
                    <a:pt x="5089799" y="1015270"/>
                  </a:lnTo>
                  <a:lnTo>
                    <a:pt x="5067792" y="1054294"/>
                  </a:lnTo>
                  <a:lnTo>
                    <a:pt x="5043283" y="1091859"/>
                  </a:lnTo>
                  <a:lnTo>
                    <a:pt x="5016373" y="1127870"/>
                  </a:lnTo>
                  <a:lnTo>
                    <a:pt x="4987163" y="1162236"/>
                  </a:lnTo>
                  <a:lnTo>
                    <a:pt x="4955756" y="1194862"/>
                  </a:lnTo>
                  <a:lnTo>
                    <a:pt x="4922253" y="1225655"/>
                  </a:lnTo>
                  <a:lnTo>
                    <a:pt x="4886755" y="1254521"/>
                  </a:lnTo>
                  <a:lnTo>
                    <a:pt x="4849364" y="1281368"/>
                  </a:lnTo>
                  <a:lnTo>
                    <a:pt x="4810183" y="1306101"/>
                  </a:lnTo>
                  <a:lnTo>
                    <a:pt x="4769312" y="1328627"/>
                  </a:lnTo>
                  <a:lnTo>
                    <a:pt x="4726853" y="1348853"/>
                  </a:lnTo>
                  <a:lnTo>
                    <a:pt x="4682908" y="1366686"/>
                  </a:lnTo>
                  <a:lnTo>
                    <a:pt x="4637579" y="1382031"/>
                  </a:lnTo>
                  <a:lnTo>
                    <a:pt x="4590966" y="1394796"/>
                  </a:lnTo>
                  <a:lnTo>
                    <a:pt x="4543173" y="1404887"/>
                  </a:lnTo>
                  <a:lnTo>
                    <a:pt x="4494300" y="1412210"/>
                  </a:lnTo>
                  <a:lnTo>
                    <a:pt x="4444450" y="1416673"/>
                  </a:lnTo>
                  <a:lnTo>
                    <a:pt x="4393723" y="1418181"/>
                  </a:lnTo>
                  <a:lnTo>
                    <a:pt x="771505" y="1418181"/>
                  </a:lnTo>
                  <a:lnTo>
                    <a:pt x="720778" y="1416673"/>
                  </a:lnTo>
                  <a:lnTo>
                    <a:pt x="670928" y="1412210"/>
                  </a:lnTo>
                  <a:lnTo>
                    <a:pt x="622055" y="1404887"/>
                  </a:lnTo>
                  <a:lnTo>
                    <a:pt x="574262" y="1394796"/>
                  </a:lnTo>
                  <a:lnTo>
                    <a:pt x="527650" y="1382031"/>
                  </a:lnTo>
                  <a:lnTo>
                    <a:pt x="482320" y="1366686"/>
                  </a:lnTo>
                  <a:lnTo>
                    <a:pt x="438375" y="1348853"/>
                  </a:lnTo>
                  <a:lnTo>
                    <a:pt x="395917" y="1328627"/>
                  </a:lnTo>
                  <a:lnTo>
                    <a:pt x="355045" y="1306101"/>
                  </a:lnTo>
                  <a:lnTo>
                    <a:pt x="315864" y="1281368"/>
                  </a:lnTo>
                  <a:lnTo>
                    <a:pt x="278473" y="1254521"/>
                  </a:lnTo>
                  <a:lnTo>
                    <a:pt x="242976" y="1225655"/>
                  </a:lnTo>
                  <a:lnTo>
                    <a:pt x="209472" y="1194862"/>
                  </a:lnTo>
                  <a:lnTo>
                    <a:pt x="178065" y="1162236"/>
                  </a:lnTo>
                  <a:lnTo>
                    <a:pt x="148855" y="1127870"/>
                  </a:lnTo>
                  <a:lnTo>
                    <a:pt x="121945" y="1091859"/>
                  </a:lnTo>
                  <a:lnTo>
                    <a:pt x="97436" y="1054294"/>
                  </a:lnTo>
                  <a:lnTo>
                    <a:pt x="75429" y="1015270"/>
                  </a:lnTo>
                  <a:lnTo>
                    <a:pt x="56027" y="974881"/>
                  </a:lnTo>
                  <a:lnTo>
                    <a:pt x="39331" y="933218"/>
                  </a:lnTo>
                  <a:lnTo>
                    <a:pt x="25443" y="890377"/>
                  </a:lnTo>
                  <a:lnTo>
                    <a:pt x="14464" y="846450"/>
                  </a:lnTo>
                  <a:lnTo>
                    <a:pt x="6496" y="801532"/>
                  </a:lnTo>
                  <a:lnTo>
                    <a:pt x="1641" y="755714"/>
                  </a:lnTo>
                  <a:lnTo>
                    <a:pt x="0" y="709091"/>
                  </a:lnTo>
                  <a:lnTo>
                    <a:pt x="1641" y="662468"/>
                  </a:lnTo>
                  <a:lnTo>
                    <a:pt x="6496" y="616651"/>
                  </a:lnTo>
                  <a:lnTo>
                    <a:pt x="14464" y="571732"/>
                  </a:lnTo>
                  <a:lnTo>
                    <a:pt x="25443" y="527805"/>
                  </a:lnTo>
                  <a:lnTo>
                    <a:pt x="39331" y="484964"/>
                  </a:lnTo>
                  <a:lnTo>
                    <a:pt x="56027" y="443302"/>
                  </a:lnTo>
                  <a:lnTo>
                    <a:pt x="75430" y="402912"/>
                  </a:lnTo>
                  <a:lnTo>
                    <a:pt x="97436" y="363888"/>
                  </a:lnTo>
                  <a:lnTo>
                    <a:pt x="121945" y="326324"/>
                  </a:lnTo>
                  <a:lnTo>
                    <a:pt x="148855" y="290312"/>
                  </a:lnTo>
                  <a:lnTo>
                    <a:pt x="178065" y="255947"/>
                  </a:lnTo>
                  <a:lnTo>
                    <a:pt x="209472" y="223321"/>
                  </a:lnTo>
                  <a:lnTo>
                    <a:pt x="242976" y="192528"/>
                  </a:lnTo>
                  <a:lnTo>
                    <a:pt x="278473" y="163661"/>
                  </a:lnTo>
                  <a:lnTo>
                    <a:pt x="315864" y="136815"/>
                  </a:lnTo>
                  <a:lnTo>
                    <a:pt x="355046" y="112082"/>
                  </a:lnTo>
                  <a:lnTo>
                    <a:pt x="395917" y="89555"/>
                  </a:lnTo>
                  <a:lnTo>
                    <a:pt x="438375" y="69329"/>
                  </a:lnTo>
                  <a:lnTo>
                    <a:pt x="482320" y="51497"/>
                  </a:lnTo>
                  <a:lnTo>
                    <a:pt x="527650" y="36152"/>
                  </a:lnTo>
                  <a:lnTo>
                    <a:pt x="574262" y="23387"/>
                  </a:lnTo>
                  <a:lnTo>
                    <a:pt x="622055" y="13296"/>
                  </a:lnTo>
                  <a:lnTo>
                    <a:pt x="670928" y="5973"/>
                  </a:lnTo>
                  <a:lnTo>
                    <a:pt x="720778" y="1510"/>
                  </a:lnTo>
                  <a:lnTo>
                    <a:pt x="771505" y="0"/>
                  </a:lnTo>
                  <a:lnTo>
                    <a:pt x="4393723" y="0"/>
                  </a:lnTo>
                  <a:lnTo>
                    <a:pt x="4444450" y="1510"/>
                  </a:lnTo>
                  <a:lnTo>
                    <a:pt x="4494300" y="5973"/>
                  </a:lnTo>
                  <a:lnTo>
                    <a:pt x="4543173" y="13296"/>
                  </a:lnTo>
                  <a:lnTo>
                    <a:pt x="4590966" y="23387"/>
                  </a:lnTo>
                  <a:lnTo>
                    <a:pt x="4637579" y="36152"/>
                  </a:lnTo>
                  <a:lnTo>
                    <a:pt x="4682908" y="51497"/>
                  </a:lnTo>
                  <a:lnTo>
                    <a:pt x="4726853" y="69329"/>
                  </a:lnTo>
                  <a:lnTo>
                    <a:pt x="4769312" y="89555"/>
                  </a:lnTo>
                  <a:lnTo>
                    <a:pt x="4810183" y="112082"/>
                  </a:lnTo>
                  <a:lnTo>
                    <a:pt x="4849364" y="136815"/>
                  </a:lnTo>
                  <a:lnTo>
                    <a:pt x="4886755" y="163661"/>
                  </a:lnTo>
                  <a:lnTo>
                    <a:pt x="4922253" y="192528"/>
                  </a:lnTo>
                  <a:lnTo>
                    <a:pt x="4955756" y="223321"/>
                  </a:lnTo>
                  <a:lnTo>
                    <a:pt x="4987163" y="255947"/>
                  </a:lnTo>
                  <a:lnTo>
                    <a:pt x="5016373" y="290312"/>
                  </a:lnTo>
                  <a:lnTo>
                    <a:pt x="5043283" y="326324"/>
                  </a:lnTo>
                  <a:lnTo>
                    <a:pt x="5067792" y="363888"/>
                  </a:lnTo>
                  <a:lnTo>
                    <a:pt x="5089799" y="402912"/>
                  </a:lnTo>
                  <a:lnTo>
                    <a:pt x="5109201" y="443302"/>
                  </a:lnTo>
                  <a:lnTo>
                    <a:pt x="5125897" y="484964"/>
                  </a:lnTo>
                  <a:lnTo>
                    <a:pt x="5139785" y="527805"/>
                  </a:lnTo>
                  <a:lnTo>
                    <a:pt x="5150764" y="571732"/>
                  </a:lnTo>
                  <a:lnTo>
                    <a:pt x="5158732" y="616651"/>
                  </a:lnTo>
                  <a:lnTo>
                    <a:pt x="5162549" y="652673"/>
                  </a:lnTo>
                </a:path>
              </a:pathLst>
            </a:custGeom>
            <a:ln w="133350">
              <a:solidFill>
                <a:srgbClr val="041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96312" y="7179302"/>
              <a:ext cx="5165725" cy="1518285"/>
            </a:xfrm>
            <a:custGeom>
              <a:avLst/>
              <a:gdLst/>
              <a:ahLst/>
              <a:cxnLst/>
              <a:rect l="l" t="t" r="r" b="b"/>
              <a:pathLst>
                <a:path w="5165725" h="1518284">
                  <a:moveTo>
                    <a:pt x="4393834" y="1518240"/>
                  </a:moveTo>
                  <a:lnTo>
                    <a:pt x="771525" y="1518240"/>
                  </a:lnTo>
                  <a:lnTo>
                    <a:pt x="722732" y="1516747"/>
                  </a:lnTo>
                  <a:lnTo>
                    <a:pt x="674746" y="1512325"/>
                  </a:lnTo>
                  <a:lnTo>
                    <a:pt x="627657" y="1505065"/>
                  </a:lnTo>
                  <a:lnTo>
                    <a:pt x="581555" y="1495056"/>
                  </a:lnTo>
                  <a:lnTo>
                    <a:pt x="536531" y="1482385"/>
                  </a:lnTo>
                  <a:lnTo>
                    <a:pt x="492674" y="1467143"/>
                  </a:lnTo>
                  <a:lnTo>
                    <a:pt x="450076" y="1449417"/>
                  </a:lnTo>
                  <a:lnTo>
                    <a:pt x="408827" y="1429297"/>
                  </a:lnTo>
                  <a:lnTo>
                    <a:pt x="369016" y="1406872"/>
                  </a:lnTo>
                  <a:lnTo>
                    <a:pt x="330736" y="1382231"/>
                  </a:lnTo>
                  <a:lnTo>
                    <a:pt x="294075" y="1355462"/>
                  </a:lnTo>
                  <a:lnTo>
                    <a:pt x="259124" y="1326655"/>
                  </a:lnTo>
                  <a:lnTo>
                    <a:pt x="225974" y="1295899"/>
                  </a:lnTo>
                  <a:lnTo>
                    <a:pt x="194715" y="1263282"/>
                  </a:lnTo>
                  <a:lnTo>
                    <a:pt x="165437" y="1228893"/>
                  </a:lnTo>
                  <a:lnTo>
                    <a:pt x="138231" y="1192821"/>
                  </a:lnTo>
                  <a:lnTo>
                    <a:pt x="113187" y="1155156"/>
                  </a:lnTo>
                  <a:lnTo>
                    <a:pt x="90396" y="1115986"/>
                  </a:lnTo>
                  <a:lnTo>
                    <a:pt x="69947" y="1075400"/>
                  </a:lnTo>
                  <a:lnTo>
                    <a:pt x="51932" y="1033487"/>
                  </a:lnTo>
                  <a:lnTo>
                    <a:pt x="36440" y="990335"/>
                  </a:lnTo>
                  <a:lnTo>
                    <a:pt x="23563" y="946035"/>
                  </a:lnTo>
                  <a:lnTo>
                    <a:pt x="13389" y="900674"/>
                  </a:lnTo>
                  <a:lnTo>
                    <a:pt x="6011" y="854342"/>
                  </a:lnTo>
                  <a:lnTo>
                    <a:pt x="1517" y="807128"/>
                  </a:lnTo>
                  <a:lnTo>
                    <a:pt x="0" y="759120"/>
                  </a:lnTo>
                  <a:lnTo>
                    <a:pt x="1517" y="711112"/>
                  </a:lnTo>
                  <a:lnTo>
                    <a:pt x="6011" y="663897"/>
                  </a:lnTo>
                  <a:lnTo>
                    <a:pt x="13389" y="617565"/>
                  </a:lnTo>
                  <a:lnTo>
                    <a:pt x="23563" y="572205"/>
                  </a:lnTo>
                  <a:lnTo>
                    <a:pt x="36440" y="527904"/>
                  </a:lnTo>
                  <a:lnTo>
                    <a:pt x="51932" y="484753"/>
                  </a:lnTo>
                  <a:lnTo>
                    <a:pt x="69947" y="442840"/>
                  </a:lnTo>
                  <a:lnTo>
                    <a:pt x="90396" y="402254"/>
                  </a:lnTo>
                  <a:lnTo>
                    <a:pt x="113187" y="363083"/>
                  </a:lnTo>
                  <a:lnTo>
                    <a:pt x="138231" y="325418"/>
                  </a:lnTo>
                  <a:lnTo>
                    <a:pt x="165437" y="289347"/>
                  </a:lnTo>
                  <a:lnTo>
                    <a:pt x="194715" y="254958"/>
                  </a:lnTo>
                  <a:lnTo>
                    <a:pt x="225974" y="222341"/>
                  </a:lnTo>
                  <a:lnTo>
                    <a:pt x="259124" y="191584"/>
                  </a:lnTo>
                  <a:lnTo>
                    <a:pt x="294075" y="162777"/>
                  </a:lnTo>
                  <a:lnTo>
                    <a:pt x="330736" y="136009"/>
                  </a:lnTo>
                  <a:lnTo>
                    <a:pt x="369016" y="111367"/>
                  </a:lnTo>
                  <a:lnTo>
                    <a:pt x="408827" y="88942"/>
                  </a:lnTo>
                  <a:lnTo>
                    <a:pt x="450076" y="68823"/>
                  </a:lnTo>
                  <a:lnTo>
                    <a:pt x="492674" y="51097"/>
                  </a:lnTo>
                  <a:lnTo>
                    <a:pt x="536531" y="35854"/>
                  </a:lnTo>
                  <a:lnTo>
                    <a:pt x="581555" y="23184"/>
                  </a:lnTo>
                  <a:lnTo>
                    <a:pt x="627657" y="13174"/>
                  </a:lnTo>
                  <a:lnTo>
                    <a:pt x="674746" y="5914"/>
                  </a:lnTo>
                  <a:lnTo>
                    <a:pt x="722732" y="1493"/>
                  </a:lnTo>
                  <a:lnTo>
                    <a:pt x="771525" y="0"/>
                  </a:lnTo>
                  <a:lnTo>
                    <a:pt x="4393834" y="0"/>
                  </a:lnTo>
                  <a:lnTo>
                    <a:pt x="4442626" y="1493"/>
                  </a:lnTo>
                  <a:lnTo>
                    <a:pt x="4490612" y="5914"/>
                  </a:lnTo>
                  <a:lnTo>
                    <a:pt x="4537701" y="13174"/>
                  </a:lnTo>
                  <a:lnTo>
                    <a:pt x="4583803" y="23184"/>
                  </a:lnTo>
                  <a:lnTo>
                    <a:pt x="4628828" y="35854"/>
                  </a:lnTo>
                  <a:lnTo>
                    <a:pt x="4672684" y="51097"/>
                  </a:lnTo>
                  <a:lnTo>
                    <a:pt x="4715282" y="68823"/>
                  </a:lnTo>
                  <a:lnTo>
                    <a:pt x="4756532" y="88942"/>
                  </a:lnTo>
                  <a:lnTo>
                    <a:pt x="4796342" y="111367"/>
                  </a:lnTo>
                  <a:lnTo>
                    <a:pt x="4834623" y="136009"/>
                  </a:lnTo>
                  <a:lnTo>
                    <a:pt x="4871284" y="162777"/>
                  </a:lnTo>
                  <a:lnTo>
                    <a:pt x="4906234" y="191584"/>
                  </a:lnTo>
                  <a:lnTo>
                    <a:pt x="4939384" y="222341"/>
                  </a:lnTo>
                  <a:lnTo>
                    <a:pt x="4970643" y="254958"/>
                  </a:lnTo>
                  <a:lnTo>
                    <a:pt x="4999921" y="289347"/>
                  </a:lnTo>
                  <a:lnTo>
                    <a:pt x="5027127" y="325418"/>
                  </a:lnTo>
                  <a:lnTo>
                    <a:pt x="5052171" y="363083"/>
                  </a:lnTo>
                  <a:lnTo>
                    <a:pt x="5074963" y="402254"/>
                  </a:lnTo>
                  <a:lnTo>
                    <a:pt x="5095411" y="442840"/>
                  </a:lnTo>
                  <a:lnTo>
                    <a:pt x="5113426" y="484753"/>
                  </a:lnTo>
                  <a:lnTo>
                    <a:pt x="5128918" y="527904"/>
                  </a:lnTo>
                  <a:lnTo>
                    <a:pt x="5141796" y="572205"/>
                  </a:lnTo>
                  <a:lnTo>
                    <a:pt x="5151969" y="617565"/>
                  </a:lnTo>
                  <a:lnTo>
                    <a:pt x="5159347" y="663897"/>
                  </a:lnTo>
                  <a:lnTo>
                    <a:pt x="5163841" y="711112"/>
                  </a:lnTo>
                  <a:lnTo>
                    <a:pt x="5165359" y="759120"/>
                  </a:lnTo>
                  <a:lnTo>
                    <a:pt x="5163841" y="807128"/>
                  </a:lnTo>
                  <a:lnTo>
                    <a:pt x="5159347" y="854342"/>
                  </a:lnTo>
                  <a:lnTo>
                    <a:pt x="5151969" y="900674"/>
                  </a:lnTo>
                  <a:lnTo>
                    <a:pt x="5141796" y="946035"/>
                  </a:lnTo>
                  <a:lnTo>
                    <a:pt x="5128918" y="990335"/>
                  </a:lnTo>
                  <a:lnTo>
                    <a:pt x="5113426" y="1033487"/>
                  </a:lnTo>
                  <a:lnTo>
                    <a:pt x="5095411" y="1075400"/>
                  </a:lnTo>
                  <a:lnTo>
                    <a:pt x="5074963" y="1115986"/>
                  </a:lnTo>
                  <a:lnTo>
                    <a:pt x="5052171" y="1155156"/>
                  </a:lnTo>
                  <a:lnTo>
                    <a:pt x="5027127" y="1192821"/>
                  </a:lnTo>
                  <a:lnTo>
                    <a:pt x="4999921" y="1228893"/>
                  </a:lnTo>
                  <a:lnTo>
                    <a:pt x="4970643" y="1263282"/>
                  </a:lnTo>
                  <a:lnTo>
                    <a:pt x="4939384" y="1295899"/>
                  </a:lnTo>
                  <a:lnTo>
                    <a:pt x="4906234" y="1326655"/>
                  </a:lnTo>
                  <a:lnTo>
                    <a:pt x="4871284" y="1355462"/>
                  </a:lnTo>
                  <a:lnTo>
                    <a:pt x="4834623" y="1382231"/>
                  </a:lnTo>
                  <a:lnTo>
                    <a:pt x="4796342" y="1406872"/>
                  </a:lnTo>
                  <a:lnTo>
                    <a:pt x="4756532" y="1429297"/>
                  </a:lnTo>
                  <a:lnTo>
                    <a:pt x="4715282" y="1449417"/>
                  </a:lnTo>
                  <a:lnTo>
                    <a:pt x="4672684" y="1467143"/>
                  </a:lnTo>
                  <a:lnTo>
                    <a:pt x="4628828" y="1482385"/>
                  </a:lnTo>
                  <a:lnTo>
                    <a:pt x="4583803" y="1495056"/>
                  </a:lnTo>
                  <a:lnTo>
                    <a:pt x="4537701" y="1505065"/>
                  </a:lnTo>
                  <a:lnTo>
                    <a:pt x="4490612" y="1512325"/>
                  </a:lnTo>
                  <a:lnTo>
                    <a:pt x="4442626" y="1516747"/>
                  </a:lnTo>
                  <a:lnTo>
                    <a:pt x="4393834" y="1518240"/>
                  </a:lnTo>
                  <a:close/>
                </a:path>
              </a:pathLst>
            </a:custGeom>
            <a:solidFill>
              <a:srgbClr val="FFF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96312" y="7179302"/>
              <a:ext cx="5162550" cy="1514475"/>
            </a:xfrm>
            <a:custGeom>
              <a:avLst/>
              <a:gdLst/>
              <a:ahLst/>
              <a:cxnLst/>
              <a:rect l="l" t="t" r="r" b="b"/>
              <a:pathLst>
                <a:path w="5162550" h="1514475">
                  <a:moveTo>
                    <a:pt x="5162549" y="819188"/>
                  </a:moveTo>
                  <a:lnTo>
                    <a:pt x="5151828" y="900647"/>
                  </a:lnTo>
                  <a:lnTo>
                    <a:pt x="5141655" y="946007"/>
                  </a:lnTo>
                  <a:lnTo>
                    <a:pt x="5128777" y="990306"/>
                  </a:lnTo>
                  <a:lnTo>
                    <a:pt x="5113286" y="1033456"/>
                  </a:lnTo>
                  <a:lnTo>
                    <a:pt x="5095272" y="1075368"/>
                  </a:lnTo>
                  <a:lnTo>
                    <a:pt x="5074824" y="1115953"/>
                  </a:lnTo>
                  <a:lnTo>
                    <a:pt x="5052033" y="1155122"/>
                  </a:lnTo>
                  <a:lnTo>
                    <a:pt x="5026990" y="1192786"/>
                  </a:lnTo>
                  <a:lnTo>
                    <a:pt x="4999785" y="1228856"/>
                  </a:lnTo>
                  <a:lnTo>
                    <a:pt x="4970508" y="1263244"/>
                  </a:lnTo>
                  <a:lnTo>
                    <a:pt x="4939250" y="1295860"/>
                  </a:lnTo>
                  <a:lnTo>
                    <a:pt x="4906100" y="1326616"/>
                  </a:lnTo>
                  <a:lnTo>
                    <a:pt x="4871151" y="1355422"/>
                  </a:lnTo>
                  <a:lnTo>
                    <a:pt x="4834491" y="1382190"/>
                  </a:lnTo>
                  <a:lnTo>
                    <a:pt x="4796211" y="1406831"/>
                  </a:lnTo>
                  <a:lnTo>
                    <a:pt x="4756402" y="1429255"/>
                  </a:lnTo>
                  <a:lnTo>
                    <a:pt x="4715154" y="1449374"/>
                  </a:lnTo>
                  <a:lnTo>
                    <a:pt x="4672557" y="1467099"/>
                  </a:lnTo>
                  <a:lnTo>
                    <a:pt x="4628702" y="1482341"/>
                  </a:lnTo>
                  <a:lnTo>
                    <a:pt x="4583679" y="1495012"/>
                  </a:lnTo>
                  <a:lnTo>
                    <a:pt x="4537578" y="1505021"/>
                  </a:lnTo>
                  <a:lnTo>
                    <a:pt x="4490490" y="1512281"/>
                  </a:lnTo>
                  <a:lnTo>
                    <a:pt x="4466680" y="1514474"/>
                  </a:lnTo>
                </a:path>
                <a:path w="5162550" h="1514475">
                  <a:moveTo>
                    <a:pt x="698548" y="1514474"/>
                  </a:moveTo>
                  <a:lnTo>
                    <a:pt x="627649" y="1505021"/>
                  </a:lnTo>
                  <a:lnTo>
                    <a:pt x="581549" y="1495012"/>
                  </a:lnTo>
                  <a:lnTo>
                    <a:pt x="536526" y="1482341"/>
                  </a:lnTo>
                  <a:lnTo>
                    <a:pt x="492670" y="1467099"/>
                  </a:lnTo>
                  <a:lnTo>
                    <a:pt x="450074" y="1449374"/>
                  </a:lnTo>
                  <a:lnTo>
                    <a:pt x="408826" y="1429255"/>
                  </a:lnTo>
                  <a:lnTo>
                    <a:pt x="369016" y="1406831"/>
                  </a:lnTo>
                  <a:lnTo>
                    <a:pt x="330737" y="1382190"/>
                  </a:lnTo>
                  <a:lnTo>
                    <a:pt x="294077" y="1355422"/>
                  </a:lnTo>
                  <a:lnTo>
                    <a:pt x="259127" y="1326616"/>
                  </a:lnTo>
                  <a:lnTo>
                    <a:pt x="225978" y="1295860"/>
                  </a:lnTo>
                  <a:lnTo>
                    <a:pt x="194720" y="1263244"/>
                  </a:lnTo>
                  <a:lnTo>
                    <a:pt x="165443" y="1228857"/>
                  </a:lnTo>
                  <a:lnTo>
                    <a:pt x="138238" y="1192786"/>
                  </a:lnTo>
                  <a:lnTo>
                    <a:pt x="113195" y="1155122"/>
                  </a:lnTo>
                  <a:lnTo>
                    <a:pt x="90404" y="1115953"/>
                  </a:lnTo>
                  <a:lnTo>
                    <a:pt x="69956" y="1075368"/>
                  </a:lnTo>
                  <a:lnTo>
                    <a:pt x="51941" y="1033456"/>
                  </a:lnTo>
                  <a:lnTo>
                    <a:pt x="36450" y="990306"/>
                  </a:lnTo>
                  <a:lnTo>
                    <a:pt x="23573" y="946007"/>
                  </a:lnTo>
                  <a:lnTo>
                    <a:pt x="13400" y="900647"/>
                  </a:lnTo>
                  <a:lnTo>
                    <a:pt x="6022" y="854317"/>
                  </a:lnTo>
                  <a:lnTo>
                    <a:pt x="1528" y="807104"/>
                  </a:lnTo>
                  <a:lnTo>
                    <a:pt x="0" y="759097"/>
                  </a:lnTo>
                  <a:lnTo>
                    <a:pt x="1528" y="711091"/>
                  </a:lnTo>
                  <a:lnTo>
                    <a:pt x="6022" y="663878"/>
                  </a:lnTo>
                  <a:lnTo>
                    <a:pt x="13400" y="617547"/>
                  </a:lnTo>
                  <a:lnTo>
                    <a:pt x="23573" y="572187"/>
                  </a:lnTo>
                  <a:lnTo>
                    <a:pt x="36450" y="527888"/>
                  </a:lnTo>
                  <a:lnTo>
                    <a:pt x="51941" y="484738"/>
                  </a:lnTo>
                  <a:lnTo>
                    <a:pt x="69956" y="442826"/>
                  </a:lnTo>
                  <a:lnTo>
                    <a:pt x="90404" y="402241"/>
                  </a:lnTo>
                  <a:lnTo>
                    <a:pt x="113195" y="363072"/>
                  </a:lnTo>
                  <a:lnTo>
                    <a:pt x="138238" y="325408"/>
                  </a:lnTo>
                  <a:lnTo>
                    <a:pt x="165443" y="289338"/>
                  </a:lnTo>
                  <a:lnTo>
                    <a:pt x="194720" y="254950"/>
                  </a:lnTo>
                  <a:lnTo>
                    <a:pt x="225978" y="222334"/>
                  </a:lnTo>
                  <a:lnTo>
                    <a:pt x="259127" y="191578"/>
                  </a:lnTo>
                  <a:lnTo>
                    <a:pt x="294077" y="162772"/>
                  </a:lnTo>
                  <a:lnTo>
                    <a:pt x="330737" y="136004"/>
                  </a:lnTo>
                  <a:lnTo>
                    <a:pt x="369017" y="111364"/>
                  </a:lnTo>
                  <a:lnTo>
                    <a:pt x="408826" y="88940"/>
                  </a:lnTo>
                  <a:lnTo>
                    <a:pt x="450074" y="68820"/>
                  </a:lnTo>
                  <a:lnTo>
                    <a:pt x="492671" y="51095"/>
                  </a:lnTo>
                  <a:lnTo>
                    <a:pt x="536526" y="35853"/>
                  </a:lnTo>
                  <a:lnTo>
                    <a:pt x="581549" y="23183"/>
                  </a:lnTo>
                  <a:lnTo>
                    <a:pt x="627649" y="13174"/>
                  </a:lnTo>
                  <a:lnTo>
                    <a:pt x="674737" y="5914"/>
                  </a:lnTo>
                  <a:lnTo>
                    <a:pt x="722722" y="1493"/>
                  </a:lnTo>
                  <a:lnTo>
                    <a:pt x="771513" y="0"/>
                  </a:lnTo>
                  <a:lnTo>
                    <a:pt x="4393715" y="0"/>
                  </a:lnTo>
                  <a:lnTo>
                    <a:pt x="4442506" y="1493"/>
                  </a:lnTo>
                  <a:lnTo>
                    <a:pt x="4490490" y="5914"/>
                  </a:lnTo>
                  <a:lnTo>
                    <a:pt x="4537578" y="13174"/>
                  </a:lnTo>
                  <a:lnTo>
                    <a:pt x="4583679" y="23183"/>
                  </a:lnTo>
                  <a:lnTo>
                    <a:pt x="4628702" y="35853"/>
                  </a:lnTo>
                  <a:lnTo>
                    <a:pt x="4672557" y="51095"/>
                  </a:lnTo>
                  <a:lnTo>
                    <a:pt x="4715154" y="68820"/>
                  </a:lnTo>
                  <a:lnTo>
                    <a:pt x="4756402" y="88940"/>
                  </a:lnTo>
                  <a:lnTo>
                    <a:pt x="4796211" y="111364"/>
                  </a:lnTo>
                  <a:lnTo>
                    <a:pt x="4834491" y="136004"/>
                  </a:lnTo>
                  <a:lnTo>
                    <a:pt x="4871151" y="162772"/>
                  </a:lnTo>
                  <a:lnTo>
                    <a:pt x="4906100" y="191578"/>
                  </a:lnTo>
                  <a:lnTo>
                    <a:pt x="4939249" y="222334"/>
                  </a:lnTo>
                  <a:lnTo>
                    <a:pt x="4970508" y="254950"/>
                  </a:lnTo>
                  <a:lnTo>
                    <a:pt x="4999784" y="289338"/>
                  </a:lnTo>
                  <a:lnTo>
                    <a:pt x="5026990" y="325408"/>
                  </a:lnTo>
                  <a:lnTo>
                    <a:pt x="5052033" y="363073"/>
                  </a:lnTo>
                  <a:lnTo>
                    <a:pt x="5074823" y="402242"/>
                  </a:lnTo>
                  <a:lnTo>
                    <a:pt x="5095271" y="442826"/>
                  </a:lnTo>
                  <a:lnTo>
                    <a:pt x="5113286" y="484738"/>
                  </a:lnTo>
                  <a:lnTo>
                    <a:pt x="5128777" y="527888"/>
                  </a:lnTo>
                  <a:lnTo>
                    <a:pt x="5141655" y="572188"/>
                  </a:lnTo>
                  <a:lnTo>
                    <a:pt x="5151828" y="617547"/>
                  </a:lnTo>
                  <a:lnTo>
                    <a:pt x="5159206" y="663878"/>
                  </a:lnTo>
                  <a:lnTo>
                    <a:pt x="5162549" y="699007"/>
                  </a:lnTo>
                </a:path>
              </a:pathLst>
            </a:custGeom>
            <a:ln w="133349">
              <a:solidFill>
                <a:srgbClr val="041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047579" y="2308620"/>
            <a:ext cx="3536950" cy="699770"/>
          </a:xfrm>
          <a:prstGeom prst="rect">
            <a:avLst/>
          </a:prstGeom>
          <a:solidFill>
            <a:srgbClr val="041D58"/>
          </a:solidFill>
        </p:spPr>
        <p:txBody>
          <a:bodyPr vert="horz" wrap="square" lIns="0" tIns="40640" rIns="0" bIns="0" rtlCol="0">
            <a:spAutoFit/>
          </a:bodyPr>
          <a:lstStyle/>
          <a:p>
            <a:pPr marL="708660">
              <a:lnSpc>
                <a:spcPct val="100000"/>
              </a:lnSpc>
              <a:spcBef>
                <a:spcPts val="320"/>
              </a:spcBef>
            </a:pPr>
            <a:r>
              <a:rPr sz="3800" b="1" spc="655" dirty="0">
                <a:solidFill>
                  <a:srgbClr val="FFFFFF"/>
                </a:solidFill>
                <a:latin typeface="Calibri"/>
                <a:cs typeface="Calibri"/>
              </a:rPr>
              <a:t>PARKER</a:t>
            </a:r>
            <a:endParaRPr sz="38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877424" y="3070177"/>
            <a:ext cx="180276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330" dirty="0">
                <a:latin typeface="+mj-lt"/>
                <a:cs typeface="Century Gothic"/>
              </a:rPr>
              <a:t>8</a:t>
            </a:r>
            <a:r>
              <a:rPr sz="4000" spc="-60" dirty="0">
                <a:latin typeface="+mj-lt"/>
                <a:cs typeface="Century Gothic"/>
              </a:rPr>
              <a:t> </a:t>
            </a:r>
            <a:r>
              <a:rPr sz="4000" spc="400" dirty="0">
                <a:latin typeface="+mj-lt"/>
                <a:cs typeface="Century Gothic"/>
              </a:rPr>
              <a:t>ESDs</a:t>
            </a:r>
            <a:endParaRPr sz="4000">
              <a:latin typeface="+mj-lt"/>
              <a:cs typeface="Century Gothic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78483" y="4587161"/>
            <a:ext cx="3536950" cy="625812"/>
          </a:xfrm>
          <a:prstGeom prst="rect">
            <a:avLst/>
          </a:prstGeom>
          <a:solidFill>
            <a:srgbClr val="041D58"/>
          </a:solidFill>
        </p:spPr>
        <p:txBody>
          <a:bodyPr vert="horz" wrap="square" lIns="0" tIns="40640" rIns="0" bIns="0" rtlCol="0">
            <a:spAutoFit/>
          </a:bodyPr>
          <a:lstStyle/>
          <a:p>
            <a:pPr marL="797560">
              <a:lnSpc>
                <a:spcPct val="100000"/>
              </a:lnSpc>
              <a:spcBef>
                <a:spcPts val="320"/>
              </a:spcBef>
            </a:pPr>
            <a:r>
              <a:rPr sz="3800" b="1" spc="545" dirty="0">
                <a:solidFill>
                  <a:srgbClr val="FFFFFF"/>
                </a:solidFill>
                <a:latin typeface="+mj-lt"/>
                <a:cs typeface="Calibri"/>
              </a:rPr>
              <a:t>HARRIS</a:t>
            </a:r>
            <a:endParaRPr sz="3800">
              <a:latin typeface="+mj-lt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70062" y="6829445"/>
            <a:ext cx="3536950" cy="625812"/>
          </a:xfrm>
          <a:prstGeom prst="rect">
            <a:avLst/>
          </a:prstGeom>
          <a:solidFill>
            <a:srgbClr val="041D58"/>
          </a:solidFill>
        </p:spPr>
        <p:txBody>
          <a:bodyPr vert="horz" wrap="square" lIns="0" tIns="40640" rIns="0" bIns="0" rtlCol="0">
            <a:spAutoFit/>
          </a:bodyPr>
          <a:lstStyle/>
          <a:p>
            <a:pPr marL="840740">
              <a:lnSpc>
                <a:spcPct val="100000"/>
              </a:lnSpc>
              <a:spcBef>
                <a:spcPts val="320"/>
              </a:spcBef>
            </a:pPr>
            <a:r>
              <a:rPr sz="3800" b="1" spc="500" dirty="0">
                <a:solidFill>
                  <a:srgbClr val="FFFFFF"/>
                </a:solidFill>
                <a:latin typeface="+mj-lt"/>
                <a:cs typeface="Calibri"/>
              </a:rPr>
              <a:t>TRAVIS</a:t>
            </a:r>
            <a:endParaRPr sz="3800">
              <a:latin typeface="+mj-lt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751962" y="5352947"/>
            <a:ext cx="20542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+mj-lt"/>
                <a:cs typeface="Century Gothic"/>
              </a:rPr>
              <a:t>32 </a:t>
            </a:r>
            <a:r>
              <a:rPr sz="4000" spc="400" dirty="0">
                <a:latin typeface="+mj-lt"/>
                <a:cs typeface="Century Gothic"/>
              </a:rPr>
              <a:t>ESDs</a:t>
            </a:r>
            <a:endParaRPr sz="4000">
              <a:latin typeface="+mj-lt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865735" y="7652380"/>
            <a:ext cx="196151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25" dirty="0">
                <a:latin typeface="+mj-lt"/>
                <a:cs typeface="Century Gothic"/>
              </a:rPr>
              <a:t>17</a:t>
            </a:r>
            <a:r>
              <a:rPr sz="4000" spc="-60" dirty="0">
                <a:latin typeface="+mj-lt"/>
                <a:cs typeface="Century Gothic"/>
              </a:rPr>
              <a:t> </a:t>
            </a:r>
            <a:r>
              <a:rPr sz="4000" spc="400" dirty="0">
                <a:latin typeface="+mj-lt"/>
                <a:cs typeface="Century Gothic"/>
              </a:rPr>
              <a:t>ESDs</a:t>
            </a:r>
            <a:endParaRPr sz="4000">
              <a:latin typeface="+mj-lt"/>
              <a:cs typeface="Century Gothic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90"/>
              </a:spcBef>
            </a:pPr>
            <a:r>
              <a:rPr sz="8150" spc="114" dirty="0"/>
              <a:t>OTHER</a:t>
            </a:r>
            <a:r>
              <a:rPr sz="8150" spc="-830" dirty="0"/>
              <a:t> </a:t>
            </a:r>
            <a:r>
              <a:rPr sz="8150" spc="335" dirty="0"/>
              <a:t>COUNTIES</a:t>
            </a:r>
            <a:endParaRPr sz="815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"/>
            <a:ext cx="1906905" cy="10287000"/>
            <a:chOff x="0" y="21"/>
            <a:chExt cx="1906905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21"/>
              <a:ext cx="1906905" cy="10287000"/>
            </a:xfrm>
            <a:custGeom>
              <a:avLst/>
              <a:gdLst/>
              <a:ahLst/>
              <a:cxnLst/>
              <a:rect l="l" t="t" r="r" b="b"/>
              <a:pathLst>
                <a:path w="1906905" h="10287000">
                  <a:moveTo>
                    <a:pt x="0" y="2157297"/>
                  </a:moveTo>
                  <a:lnTo>
                    <a:pt x="0" y="0"/>
                  </a:lnTo>
                  <a:lnTo>
                    <a:pt x="1566518" y="0"/>
                  </a:lnTo>
                  <a:lnTo>
                    <a:pt x="1503943" y="65168"/>
                  </a:lnTo>
                  <a:lnTo>
                    <a:pt x="1442631" y="129817"/>
                  </a:lnTo>
                  <a:lnTo>
                    <a:pt x="1382573" y="193955"/>
                  </a:lnTo>
                  <a:lnTo>
                    <a:pt x="1323760" y="257586"/>
                  </a:lnTo>
                  <a:lnTo>
                    <a:pt x="1266181" y="320716"/>
                  </a:lnTo>
                  <a:lnTo>
                    <a:pt x="1209829" y="383352"/>
                  </a:lnTo>
                  <a:lnTo>
                    <a:pt x="1154693" y="445499"/>
                  </a:lnTo>
                  <a:lnTo>
                    <a:pt x="1100764" y="507164"/>
                  </a:lnTo>
                  <a:lnTo>
                    <a:pt x="1048033" y="568352"/>
                  </a:lnTo>
                  <a:lnTo>
                    <a:pt x="996490" y="629068"/>
                  </a:lnTo>
                  <a:lnTo>
                    <a:pt x="946127" y="689320"/>
                  </a:lnTo>
                  <a:lnTo>
                    <a:pt x="896933" y="749113"/>
                  </a:lnTo>
                  <a:lnTo>
                    <a:pt x="848900" y="808453"/>
                  </a:lnTo>
                  <a:lnTo>
                    <a:pt x="802018" y="867346"/>
                  </a:lnTo>
                  <a:lnTo>
                    <a:pt x="756278" y="925798"/>
                  </a:lnTo>
                  <a:lnTo>
                    <a:pt x="711670" y="983814"/>
                  </a:lnTo>
                  <a:lnTo>
                    <a:pt x="668185" y="1041401"/>
                  </a:lnTo>
                  <a:lnTo>
                    <a:pt x="625814" y="1098565"/>
                  </a:lnTo>
                  <a:lnTo>
                    <a:pt x="584547" y="1155311"/>
                  </a:lnTo>
                  <a:lnTo>
                    <a:pt x="544375" y="1211646"/>
                  </a:lnTo>
                  <a:lnTo>
                    <a:pt x="505290" y="1267575"/>
                  </a:lnTo>
                  <a:lnTo>
                    <a:pt x="467280" y="1323104"/>
                  </a:lnTo>
                  <a:lnTo>
                    <a:pt x="430338" y="1378240"/>
                  </a:lnTo>
                  <a:lnTo>
                    <a:pt x="394453" y="1432988"/>
                  </a:lnTo>
                  <a:lnTo>
                    <a:pt x="359616" y="1487354"/>
                  </a:lnTo>
                  <a:lnTo>
                    <a:pt x="325819" y="1541344"/>
                  </a:lnTo>
                  <a:lnTo>
                    <a:pt x="293051" y="1594964"/>
                  </a:lnTo>
                  <a:lnTo>
                    <a:pt x="261304" y="1648220"/>
                  </a:lnTo>
                  <a:lnTo>
                    <a:pt x="230568" y="1701118"/>
                  </a:lnTo>
                  <a:lnTo>
                    <a:pt x="200833" y="1753663"/>
                  </a:lnTo>
                  <a:lnTo>
                    <a:pt x="172091" y="1805863"/>
                  </a:lnTo>
                  <a:lnTo>
                    <a:pt x="144332" y="1857722"/>
                  </a:lnTo>
                  <a:lnTo>
                    <a:pt x="117546" y="1909246"/>
                  </a:lnTo>
                  <a:lnTo>
                    <a:pt x="91725" y="1960442"/>
                  </a:lnTo>
                  <a:lnTo>
                    <a:pt x="66858" y="2011316"/>
                  </a:lnTo>
                  <a:lnTo>
                    <a:pt x="42937" y="2061873"/>
                  </a:lnTo>
                  <a:lnTo>
                    <a:pt x="19953" y="2112119"/>
                  </a:lnTo>
                  <a:lnTo>
                    <a:pt x="0" y="2157297"/>
                  </a:lnTo>
                  <a:close/>
                </a:path>
                <a:path w="1906905" h="10287000">
                  <a:moveTo>
                    <a:pt x="0" y="10286978"/>
                  </a:moveTo>
                  <a:lnTo>
                    <a:pt x="0" y="4779868"/>
                  </a:lnTo>
                  <a:lnTo>
                    <a:pt x="1073" y="4782699"/>
                  </a:lnTo>
                  <a:lnTo>
                    <a:pt x="34366" y="4867781"/>
                  </a:lnTo>
                  <a:lnTo>
                    <a:pt x="69051" y="4953114"/>
                  </a:lnTo>
                  <a:lnTo>
                    <a:pt x="105053" y="5038748"/>
                  </a:lnTo>
                  <a:lnTo>
                    <a:pt x="161361" y="5167863"/>
                  </a:lnTo>
                  <a:lnTo>
                    <a:pt x="240350" y="5341509"/>
                  </a:lnTo>
                  <a:lnTo>
                    <a:pt x="344533" y="5561497"/>
                  </a:lnTo>
                  <a:lnTo>
                    <a:pt x="752293" y="6391472"/>
                  </a:lnTo>
                  <a:lnTo>
                    <a:pt x="916518" y="6735501"/>
                  </a:lnTo>
                  <a:lnTo>
                    <a:pt x="1032958" y="6990305"/>
                  </a:lnTo>
                  <a:lnTo>
                    <a:pt x="1124694" y="7200158"/>
                  </a:lnTo>
                  <a:lnTo>
                    <a:pt x="1192279" y="7361304"/>
                  </a:lnTo>
                  <a:lnTo>
                    <a:pt x="1258539" y="7525847"/>
                  </a:lnTo>
                  <a:lnTo>
                    <a:pt x="1323224" y="7693947"/>
                  </a:lnTo>
                  <a:lnTo>
                    <a:pt x="1386080" y="7865765"/>
                  </a:lnTo>
                  <a:lnTo>
                    <a:pt x="1426844" y="7982454"/>
                  </a:lnTo>
                  <a:lnTo>
                    <a:pt x="1466608" y="8100914"/>
                  </a:lnTo>
                  <a:lnTo>
                    <a:pt x="1505298" y="8221192"/>
                  </a:lnTo>
                  <a:lnTo>
                    <a:pt x="1542840" y="8343336"/>
                  </a:lnTo>
                  <a:lnTo>
                    <a:pt x="1579158" y="8467393"/>
                  </a:lnTo>
                  <a:lnTo>
                    <a:pt x="1614178" y="8593410"/>
                  </a:lnTo>
                  <a:lnTo>
                    <a:pt x="1647824" y="8721436"/>
                  </a:lnTo>
                  <a:lnTo>
                    <a:pt x="1680023" y="8851517"/>
                  </a:lnTo>
                  <a:lnTo>
                    <a:pt x="1710700" y="8983701"/>
                  </a:lnTo>
                  <a:lnTo>
                    <a:pt x="1739779" y="9118035"/>
                  </a:lnTo>
                  <a:lnTo>
                    <a:pt x="1767187" y="9254568"/>
                  </a:lnTo>
                  <a:lnTo>
                    <a:pt x="1792848" y="9393346"/>
                  </a:lnTo>
                  <a:lnTo>
                    <a:pt x="1816688" y="9534416"/>
                  </a:lnTo>
                  <a:lnTo>
                    <a:pt x="1838632" y="9677827"/>
                  </a:lnTo>
                  <a:lnTo>
                    <a:pt x="1858605" y="9823625"/>
                  </a:lnTo>
                  <a:lnTo>
                    <a:pt x="1876533" y="9971859"/>
                  </a:lnTo>
                  <a:lnTo>
                    <a:pt x="1892340" y="10122575"/>
                  </a:lnTo>
                  <a:lnTo>
                    <a:pt x="1906810" y="10286978"/>
                  </a:lnTo>
                  <a:lnTo>
                    <a:pt x="0" y="10286978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1"/>
              <a:ext cx="1661795" cy="10287000"/>
            </a:xfrm>
            <a:custGeom>
              <a:avLst/>
              <a:gdLst/>
              <a:ahLst/>
              <a:cxnLst/>
              <a:rect l="l" t="t" r="r" b="b"/>
              <a:pathLst>
                <a:path w="1661795" h="10287000">
                  <a:moveTo>
                    <a:pt x="0" y="10286978"/>
                  </a:moveTo>
                  <a:lnTo>
                    <a:pt x="0" y="5983856"/>
                  </a:lnTo>
                  <a:lnTo>
                    <a:pt x="417814" y="7034855"/>
                  </a:lnTo>
                  <a:lnTo>
                    <a:pt x="509847" y="7278619"/>
                  </a:lnTo>
                  <a:lnTo>
                    <a:pt x="580275" y="7475002"/>
                  </a:lnTo>
                  <a:lnTo>
                    <a:pt x="630721" y="7623205"/>
                  </a:lnTo>
                  <a:lnTo>
                    <a:pt x="678770" y="7772275"/>
                  </a:lnTo>
                  <a:lnTo>
                    <a:pt x="709310" y="7872173"/>
                  </a:lnTo>
                  <a:lnTo>
                    <a:pt x="738542" y="7972511"/>
                  </a:lnTo>
                  <a:lnTo>
                    <a:pt x="766371" y="8073311"/>
                  </a:lnTo>
                  <a:lnTo>
                    <a:pt x="792699" y="8174594"/>
                  </a:lnTo>
                  <a:lnTo>
                    <a:pt x="817429" y="8276383"/>
                  </a:lnTo>
                  <a:lnTo>
                    <a:pt x="840466" y="8378698"/>
                  </a:lnTo>
                  <a:lnTo>
                    <a:pt x="861711" y="8481563"/>
                  </a:lnTo>
                  <a:lnTo>
                    <a:pt x="881070" y="8584999"/>
                  </a:lnTo>
                  <a:lnTo>
                    <a:pt x="890011" y="8636938"/>
                  </a:lnTo>
                  <a:lnTo>
                    <a:pt x="898444" y="8689028"/>
                  </a:lnTo>
                  <a:lnTo>
                    <a:pt x="906357" y="8741271"/>
                  </a:lnTo>
                  <a:lnTo>
                    <a:pt x="913737" y="8793671"/>
                  </a:lnTo>
                  <a:lnTo>
                    <a:pt x="920573" y="8846230"/>
                  </a:lnTo>
                  <a:lnTo>
                    <a:pt x="926853" y="8898951"/>
                  </a:lnTo>
                  <a:lnTo>
                    <a:pt x="932564" y="8951836"/>
                  </a:lnTo>
                  <a:lnTo>
                    <a:pt x="937695" y="9004889"/>
                  </a:lnTo>
                  <a:lnTo>
                    <a:pt x="942232" y="9058112"/>
                  </a:lnTo>
                  <a:lnTo>
                    <a:pt x="946165" y="9111507"/>
                  </a:lnTo>
                  <a:lnTo>
                    <a:pt x="949572" y="9166535"/>
                  </a:lnTo>
                  <a:lnTo>
                    <a:pt x="949572" y="9166882"/>
                  </a:lnTo>
                  <a:lnTo>
                    <a:pt x="952169" y="9218828"/>
                  </a:lnTo>
                  <a:lnTo>
                    <a:pt x="954215" y="9272758"/>
                  </a:lnTo>
                  <a:lnTo>
                    <a:pt x="955608" y="9326872"/>
                  </a:lnTo>
                  <a:lnTo>
                    <a:pt x="956386" y="9384927"/>
                  </a:lnTo>
                  <a:lnTo>
                    <a:pt x="956386" y="9435662"/>
                  </a:lnTo>
                  <a:lnTo>
                    <a:pt x="955746" y="9490344"/>
                  </a:lnTo>
                  <a:lnTo>
                    <a:pt x="954406" y="9545220"/>
                  </a:lnTo>
                  <a:lnTo>
                    <a:pt x="952352" y="9600293"/>
                  </a:lnTo>
                  <a:lnTo>
                    <a:pt x="949572" y="9655567"/>
                  </a:lnTo>
                  <a:lnTo>
                    <a:pt x="946165" y="9709287"/>
                  </a:lnTo>
                  <a:lnTo>
                    <a:pt x="946165" y="9709590"/>
                  </a:lnTo>
                  <a:lnTo>
                    <a:pt x="941787" y="9766725"/>
                  </a:lnTo>
                  <a:lnTo>
                    <a:pt x="936757" y="9822616"/>
                  </a:lnTo>
                  <a:lnTo>
                    <a:pt x="930954" y="9878717"/>
                  </a:lnTo>
                  <a:lnTo>
                    <a:pt x="924364" y="9935032"/>
                  </a:lnTo>
                  <a:lnTo>
                    <a:pt x="916976" y="9991563"/>
                  </a:lnTo>
                  <a:lnTo>
                    <a:pt x="908778" y="10048314"/>
                  </a:lnTo>
                  <a:lnTo>
                    <a:pt x="899758" y="10105287"/>
                  </a:lnTo>
                  <a:lnTo>
                    <a:pt x="890011" y="10161859"/>
                  </a:lnTo>
                  <a:lnTo>
                    <a:pt x="879202" y="10219909"/>
                  </a:lnTo>
                  <a:lnTo>
                    <a:pt x="867641" y="10277564"/>
                  </a:lnTo>
                  <a:lnTo>
                    <a:pt x="865620" y="10286978"/>
                  </a:lnTo>
                  <a:lnTo>
                    <a:pt x="0" y="10286978"/>
                  </a:lnTo>
                  <a:close/>
                </a:path>
                <a:path w="1661795" h="10287000">
                  <a:moveTo>
                    <a:pt x="0" y="1946406"/>
                  </a:moveTo>
                  <a:lnTo>
                    <a:pt x="0" y="0"/>
                  </a:lnTo>
                  <a:lnTo>
                    <a:pt x="1661556" y="0"/>
                  </a:lnTo>
                  <a:lnTo>
                    <a:pt x="1588807" y="64438"/>
                  </a:lnTo>
                  <a:lnTo>
                    <a:pt x="1517545" y="128576"/>
                  </a:lnTo>
                  <a:lnTo>
                    <a:pt x="1447757" y="192417"/>
                  </a:lnTo>
                  <a:lnTo>
                    <a:pt x="1379431" y="255964"/>
                  </a:lnTo>
                  <a:lnTo>
                    <a:pt x="1312555" y="319220"/>
                  </a:lnTo>
                  <a:lnTo>
                    <a:pt x="1247117" y="382187"/>
                  </a:lnTo>
                  <a:lnTo>
                    <a:pt x="1183105" y="444868"/>
                  </a:lnTo>
                  <a:lnTo>
                    <a:pt x="1120506" y="507265"/>
                  </a:lnTo>
                  <a:lnTo>
                    <a:pt x="1059309" y="569382"/>
                  </a:lnTo>
                  <a:lnTo>
                    <a:pt x="999502" y="631221"/>
                  </a:lnTo>
                  <a:lnTo>
                    <a:pt x="941071" y="692785"/>
                  </a:lnTo>
                  <a:lnTo>
                    <a:pt x="884007" y="754077"/>
                  </a:lnTo>
                  <a:lnTo>
                    <a:pt x="828295" y="815098"/>
                  </a:lnTo>
                  <a:lnTo>
                    <a:pt x="773925" y="875853"/>
                  </a:lnTo>
                  <a:lnTo>
                    <a:pt x="720883" y="936344"/>
                  </a:lnTo>
                  <a:lnTo>
                    <a:pt x="669159" y="996573"/>
                  </a:lnTo>
                  <a:lnTo>
                    <a:pt x="618740" y="1056544"/>
                  </a:lnTo>
                  <a:lnTo>
                    <a:pt x="569613" y="1116258"/>
                  </a:lnTo>
                  <a:lnTo>
                    <a:pt x="521767" y="1175719"/>
                  </a:lnTo>
                  <a:lnTo>
                    <a:pt x="475190" y="1234930"/>
                  </a:lnTo>
                  <a:lnTo>
                    <a:pt x="429869" y="1293893"/>
                  </a:lnTo>
                  <a:lnTo>
                    <a:pt x="385793" y="1352611"/>
                  </a:lnTo>
                  <a:lnTo>
                    <a:pt x="342949" y="1411086"/>
                  </a:lnTo>
                  <a:lnTo>
                    <a:pt x="301325" y="1469322"/>
                  </a:lnTo>
                  <a:lnTo>
                    <a:pt x="260910" y="1527321"/>
                  </a:lnTo>
                  <a:lnTo>
                    <a:pt x="221691" y="1585086"/>
                  </a:lnTo>
                  <a:lnTo>
                    <a:pt x="183656" y="1642619"/>
                  </a:lnTo>
                  <a:lnTo>
                    <a:pt x="146792" y="1699924"/>
                  </a:lnTo>
                  <a:lnTo>
                    <a:pt x="111089" y="1757002"/>
                  </a:lnTo>
                  <a:lnTo>
                    <a:pt x="76534" y="1813858"/>
                  </a:lnTo>
                  <a:lnTo>
                    <a:pt x="43114" y="1870493"/>
                  </a:lnTo>
                  <a:lnTo>
                    <a:pt x="10817" y="1926910"/>
                  </a:lnTo>
                  <a:lnTo>
                    <a:pt x="0" y="194640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1"/>
              <a:ext cx="883285" cy="10287000"/>
            </a:xfrm>
            <a:custGeom>
              <a:avLst/>
              <a:gdLst/>
              <a:ahLst/>
              <a:cxnLst/>
              <a:rect l="l" t="t" r="r" b="b"/>
              <a:pathLst>
                <a:path w="883285" h="10287000">
                  <a:moveTo>
                    <a:pt x="0" y="1562317"/>
                  </a:moveTo>
                  <a:lnTo>
                    <a:pt x="0" y="0"/>
                  </a:lnTo>
                  <a:lnTo>
                    <a:pt x="882692" y="0"/>
                  </a:lnTo>
                  <a:lnTo>
                    <a:pt x="831338" y="75574"/>
                  </a:lnTo>
                  <a:lnTo>
                    <a:pt x="781127" y="150675"/>
                  </a:lnTo>
                  <a:lnTo>
                    <a:pt x="732049" y="225305"/>
                  </a:lnTo>
                  <a:lnTo>
                    <a:pt x="684095" y="299469"/>
                  </a:lnTo>
                  <a:lnTo>
                    <a:pt x="637254" y="373170"/>
                  </a:lnTo>
                  <a:lnTo>
                    <a:pt x="591515" y="446411"/>
                  </a:lnTo>
                  <a:lnTo>
                    <a:pt x="546870" y="519197"/>
                  </a:lnTo>
                  <a:lnTo>
                    <a:pt x="503307" y="591531"/>
                  </a:lnTo>
                  <a:lnTo>
                    <a:pt x="460818" y="663416"/>
                  </a:lnTo>
                  <a:lnTo>
                    <a:pt x="419391" y="734857"/>
                  </a:lnTo>
                  <a:lnTo>
                    <a:pt x="379017" y="805857"/>
                  </a:lnTo>
                  <a:lnTo>
                    <a:pt x="339686" y="876420"/>
                  </a:lnTo>
                  <a:lnTo>
                    <a:pt x="301387" y="946550"/>
                  </a:lnTo>
                  <a:lnTo>
                    <a:pt x="264112" y="1016249"/>
                  </a:lnTo>
                  <a:lnTo>
                    <a:pt x="227848" y="1085522"/>
                  </a:lnTo>
                  <a:lnTo>
                    <a:pt x="192588" y="1154373"/>
                  </a:lnTo>
                  <a:lnTo>
                    <a:pt x="158320" y="1222804"/>
                  </a:lnTo>
                  <a:lnTo>
                    <a:pt x="125034" y="1290821"/>
                  </a:lnTo>
                  <a:lnTo>
                    <a:pt x="92721" y="1358426"/>
                  </a:lnTo>
                  <a:lnTo>
                    <a:pt x="61370" y="1425623"/>
                  </a:lnTo>
                  <a:lnTo>
                    <a:pt x="30972" y="1492416"/>
                  </a:lnTo>
                  <a:lnTo>
                    <a:pt x="1516" y="1558809"/>
                  </a:lnTo>
                  <a:lnTo>
                    <a:pt x="0" y="1562317"/>
                  </a:lnTo>
                  <a:close/>
                </a:path>
                <a:path w="883285" h="10287000">
                  <a:moveTo>
                    <a:pt x="0" y="10286978"/>
                  </a:moveTo>
                  <a:lnTo>
                    <a:pt x="0" y="6520022"/>
                  </a:lnTo>
                  <a:lnTo>
                    <a:pt x="131602" y="6941404"/>
                  </a:lnTo>
                  <a:lnTo>
                    <a:pt x="224798" y="7254930"/>
                  </a:lnTo>
                  <a:lnTo>
                    <a:pt x="274477" y="7434174"/>
                  </a:lnTo>
                  <a:lnTo>
                    <a:pt x="309536" y="7568828"/>
                  </a:lnTo>
                  <a:lnTo>
                    <a:pt x="342410" y="7703781"/>
                  </a:lnTo>
                  <a:lnTo>
                    <a:pt x="372825" y="7839133"/>
                  </a:lnTo>
                  <a:lnTo>
                    <a:pt x="391603" y="7929639"/>
                  </a:lnTo>
                  <a:lnTo>
                    <a:pt x="409087" y="8020396"/>
                  </a:lnTo>
                  <a:lnTo>
                    <a:pt x="425198" y="8111433"/>
                  </a:lnTo>
                  <a:lnTo>
                    <a:pt x="439855" y="8202779"/>
                  </a:lnTo>
                  <a:lnTo>
                    <a:pt x="452978" y="8294465"/>
                  </a:lnTo>
                  <a:lnTo>
                    <a:pt x="464486" y="8386519"/>
                  </a:lnTo>
                  <a:lnTo>
                    <a:pt x="474300" y="8478971"/>
                  </a:lnTo>
                  <a:lnTo>
                    <a:pt x="482338" y="8571851"/>
                  </a:lnTo>
                  <a:lnTo>
                    <a:pt x="485762" y="8619805"/>
                  </a:lnTo>
                  <a:lnTo>
                    <a:pt x="485762" y="8620032"/>
                  </a:lnTo>
                  <a:lnTo>
                    <a:pt x="488520" y="8665187"/>
                  </a:lnTo>
                  <a:lnTo>
                    <a:pt x="490890" y="8712035"/>
                  </a:lnTo>
                  <a:lnTo>
                    <a:pt x="492766" y="8759009"/>
                  </a:lnTo>
                  <a:lnTo>
                    <a:pt x="494138" y="8806112"/>
                  </a:lnTo>
                  <a:lnTo>
                    <a:pt x="494996" y="8853347"/>
                  </a:lnTo>
                  <a:lnTo>
                    <a:pt x="495330" y="8900718"/>
                  </a:lnTo>
                  <a:lnTo>
                    <a:pt x="495129" y="8948230"/>
                  </a:lnTo>
                  <a:lnTo>
                    <a:pt x="494385" y="8995885"/>
                  </a:lnTo>
                  <a:lnTo>
                    <a:pt x="493086" y="9043687"/>
                  </a:lnTo>
                  <a:lnTo>
                    <a:pt x="491222" y="9091640"/>
                  </a:lnTo>
                  <a:lnTo>
                    <a:pt x="488784" y="9139748"/>
                  </a:lnTo>
                  <a:lnTo>
                    <a:pt x="485762" y="9188014"/>
                  </a:lnTo>
                  <a:lnTo>
                    <a:pt x="482145" y="9236442"/>
                  </a:lnTo>
                  <a:lnTo>
                    <a:pt x="477924" y="9285036"/>
                  </a:lnTo>
                  <a:lnTo>
                    <a:pt x="473088" y="9333799"/>
                  </a:lnTo>
                  <a:lnTo>
                    <a:pt x="467627" y="9382735"/>
                  </a:lnTo>
                  <a:lnTo>
                    <a:pt x="461532" y="9431848"/>
                  </a:lnTo>
                  <a:lnTo>
                    <a:pt x="454792" y="9481141"/>
                  </a:lnTo>
                  <a:lnTo>
                    <a:pt x="447397" y="9530618"/>
                  </a:lnTo>
                  <a:lnTo>
                    <a:pt x="439338" y="9580283"/>
                  </a:lnTo>
                  <a:lnTo>
                    <a:pt x="430603" y="9630139"/>
                  </a:lnTo>
                  <a:lnTo>
                    <a:pt x="421184" y="9680190"/>
                  </a:lnTo>
                  <a:lnTo>
                    <a:pt x="411070" y="9730440"/>
                  </a:lnTo>
                  <a:lnTo>
                    <a:pt x="400251" y="9780893"/>
                  </a:lnTo>
                  <a:lnTo>
                    <a:pt x="388717" y="9831551"/>
                  </a:lnTo>
                  <a:lnTo>
                    <a:pt x="376457" y="9882420"/>
                  </a:lnTo>
                  <a:lnTo>
                    <a:pt x="363463" y="9933501"/>
                  </a:lnTo>
                  <a:lnTo>
                    <a:pt x="349723" y="9984800"/>
                  </a:lnTo>
                  <a:lnTo>
                    <a:pt x="335228" y="10036320"/>
                  </a:lnTo>
                  <a:lnTo>
                    <a:pt x="319968" y="10088064"/>
                  </a:lnTo>
                  <a:lnTo>
                    <a:pt x="303933" y="10140036"/>
                  </a:lnTo>
                  <a:lnTo>
                    <a:pt x="287112" y="10192240"/>
                  </a:lnTo>
                  <a:lnTo>
                    <a:pt x="269496" y="10244680"/>
                  </a:lnTo>
                  <a:lnTo>
                    <a:pt x="254705" y="10286978"/>
                  </a:lnTo>
                  <a:lnTo>
                    <a:pt x="0" y="10286978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7109" y="868369"/>
            <a:ext cx="11591923" cy="869632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91199" y="2195786"/>
            <a:ext cx="4204970" cy="3248025"/>
          </a:xfrm>
          <a:prstGeom prst="rect">
            <a:avLst/>
          </a:prstGeom>
        </p:spPr>
        <p:txBody>
          <a:bodyPr vert="horz" wrap="square" lIns="0" tIns="262890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2070"/>
              </a:spcBef>
            </a:pPr>
            <a:r>
              <a:rPr sz="8150" b="1" spc="60" dirty="0">
                <a:solidFill>
                  <a:srgbClr val="041D58"/>
                </a:solidFill>
                <a:latin typeface="Trebuchet MS"/>
                <a:cs typeface="Trebuchet MS"/>
              </a:rPr>
              <a:t>Travis </a:t>
            </a:r>
            <a:r>
              <a:rPr sz="8150" b="1" spc="270" dirty="0">
                <a:solidFill>
                  <a:srgbClr val="041D58"/>
                </a:solidFill>
                <a:latin typeface="Trebuchet MS"/>
                <a:cs typeface="Trebuchet MS"/>
              </a:rPr>
              <a:t>County </a:t>
            </a:r>
            <a:r>
              <a:rPr sz="8150" b="1" spc="125" dirty="0">
                <a:solidFill>
                  <a:srgbClr val="041D58"/>
                </a:solidFill>
                <a:latin typeface="Trebuchet MS"/>
                <a:cs typeface="Trebuchet MS"/>
              </a:rPr>
              <a:t>ESD</a:t>
            </a:r>
            <a:r>
              <a:rPr sz="8150" b="1" spc="-1620" dirty="0">
                <a:solidFill>
                  <a:srgbClr val="041D58"/>
                </a:solidFill>
                <a:latin typeface="Trebuchet MS"/>
                <a:cs typeface="Trebuchet MS"/>
              </a:rPr>
              <a:t> </a:t>
            </a:r>
            <a:r>
              <a:rPr sz="8150" b="1" spc="780" dirty="0">
                <a:solidFill>
                  <a:srgbClr val="041D58"/>
                </a:solidFill>
                <a:latin typeface="Trebuchet MS"/>
                <a:cs typeface="Trebuchet MS"/>
              </a:rPr>
              <a:t>Map</a:t>
            </a:r>
            <a:endParaRPr sz="81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79263"/>
            <a:ext cx="18288000" cy="4408170"/>
            <a:chOff x="0" y="5879263"/>
            <a:chExt cx="18288000" cy="4408170"/>
          </a:xfrm>
        </p:grpSpPr>
        <p:sp>
          <p:nvSpPr>
            <p:cNvPr id="3" name="object 3"/>
            <p:cNvSpPr/>
            <p:nvPr/>
          </p:nvSpPr>
          <p:spPr>
            <a:xfrm>
              <a:off x="0" y="5879263"/>
              <a:ext cx="18288000" cy="4408170"/>
            </a:xfrm>
            <a:custGeom>
              <a:avLst/>
              <a:gdLst/>
              <a:ahLst/>
              <a:cxnLst/>
              <a:rect l="l" t="t" r="r" b="b"/>
              <a:pathLst>
                <a:path w="18288000" h="4408170">
                  <a:moveTo>
                    <a:pt x="2601938" y="4407736"/>
                  </a:moveTo>
                  <a:lnTo>
                    <a:pt x="0" y="4407736"/>
                  </a:lnTo>
                  <a:lnTo>
                    <a:pt x="0" y="3258302"/>
                  </a:lnTo>
                  <a:lnTo>
                    <a:pt x="76478" y="3306177"/>
                  </a:lnTo>
                  <a:lnTo>
                    <a:pt x="189017" y="3374950"/>
                  </a:lnTo>
                  <a:lnTo>
                    <a:pt x="300791" y="3441581"/>
                  </a:lnTo>
                  <a:lnTo>
                    <a:pt x="411813" y="3506091"/>
                  </a:lnTo>
                  <a:lnTo>
                    <a:pt x="522096" y="3568498"/>
                  </a:lnTo>
                  <a:lnTo>
                    <a:pt x="631653" y="3628823"/>
                  </a:lnTo>
                  <a:lnTo>
                    <a:pt x="740495" y="3687084"/>
                  </a:lnTo>
                  <a:lnTo>
                    <a:pt x="848635" y="3743302"/>
                  </a:lnTo>
                  <a:lnTo>
                    <a:pt x="956086" y="3797496"/>
                  </a:lnTo>
                  <a:lnTo>
                    <a:pt x="1062860" y="3849686"/>
                  </a:lnTo>
                  <a:lnTo>
                    <a:pt x="1168969" y="3899891"/>
                  </a:lnTo>
                  <a:lnTo>
                    <a:pt x="1274426" y="3948131"/>
                  </a:lnTo>
                  <a:lnTo>
                    <a:pt x="1379244" y="3994425"/>
                  </a:lnTo>
                  <a:lnTo>
                    <a:pt x="1483434" y="4038794"/>
                  </a:lnTo>
                  <a:lnTo>
                    <a:pt x="1587010" y="4081256"/>
                  </a:lnTo>
                  <a:lnTo>
                    <a:pt x="1689984" y="4121832"/>
                  </a:lnTo>
                  <a:lnTo>
                    <a:pt x="1792368" y="4160540"/>
                  </a:lnTo>
                  <a:lnTo>
                    <a:pt x="1894174" y="4197401"/>
                  </a:lnTo>
                  <a:lnTo>
                    <a:pt x="1995415" y="4232435"/>
                  </a:lnTo>
                  <a:lnTo>
                    <a:pt x="2096104" y="4265659"/>
                  </a:lnTo>
                  <a:lnTo>
                    <a:pt x="2196253" y="4297096"/>
                  </a:lnTo>
                  <a:lnTo>
                    <a:pt x="2295875" y="4326763"/>
                  </a:lnTo>
                  <a:lnTo>
                    <a:pt x="2394981" y="4354680"/>
                  </a:lnTo>
                  <a:lnTo>
                    <a:pt x="2493585" y="4380868"/>
                  </a:lnTo>
                  <a:lnTo>
                    <a:pt x="2591698" y="4405346"/>
                  </a:lnTo>
                  <a:lnTo>
                    <a:pt x="2601938" y="4407736"/>
                  </a:lnTo>
                  <a:close/>
                </a:path>
                <a:path w="18288000" h="4408170">
                  <a:moveTo>
                    <a:pt x="18287997" y="4407736"/>
                  </a:moveTo>
                  <a:lnTo>
                    <a:pt x="5525392" y="4407736"/>
                  </a:lnTo>
                  <a:lnTo>
                    <a:pt x="5547001" y="4402904"/>
                  </a:lnTo>
                  <a:lnTo>
                    <a:pt x="5635922" y="4381939"/>
                  </a:lnTo>
                  <a:lnTo>
                    <a:pt x="5724776" y="4359931"/>
                  </a:lnTo>
                  <a:lnTo>
                    <a:pt x="5813576" y="4336898"/>
                  </a:lnTo>
                  <a:lnTo>
                    <a:pt x="5902334" y="4312861"/>
                  </a:lnTo>
                  <a:lnTo>
                    <a:pt x="5991062" y="4287839"/>
                  </a:lnTo>
                  <a:lnTo>
                    <a:pt x="6079773" y="4261852"/>
                  </a:lnTo>
                  <a:lnTo>
                    <a:pt x="6168480" y="4234918"/>
                  </a:lnTo>
                  <a:lnTo>
                    <a:pt x="6257194" y="4207059"/>
                  </a:lnTo>
                  <a:lnTo>
                    <a:pt x="6345929" y="4178293"/>
                  </a:lnTo>
                  <a:lnTo>
                    <a:pt x="6523509" y="4118119"/>
                  </a:lnTo>
                  <a:lnTo>
                    <a:pt x="6701319" y="4054555"/>
                  </a:lnTo>
                  <a:lnTo>
                    <a:pt x="6879459" y="3987756"/>
                  </a:lnTo>
                  <a:lnTo>
                    <a:pt x="7058029" y="3917880"/>
                  </a:lnTo>
                  <a:lnTo>
                    <a:pt x="7237128" y="3845083"/>
                  </a:lnTo>
                  <a:lnTo>
                    <a:pt x="7416856" y="3769523"/>
                  </a:lnTo>
                  <a:lnTo>
                    <a:pt x="7687845" y="3651342"/>
                  </a:lnTo>
                  <a:lnTo>
                    <a:pt x="7960809" y="3527826"/>
                  </a:lnTo>
                  <a:lnTo>
                    <a:pt x="8421051" y="3311543"/>
                  </a:lnTo>
                  <a:lnTo>
                    <a:pt x="10561831" y="2263361"/>
                  </a:lnTo>
                  <a:lnTo>
                    <a:pt x="11189912" y="1968301"/>
                  </a:lnTo>
                  <a:lnTo>
                    <a:pt x="11621820" y="1773588"/>
                  </a:lnTo>
                  <a:lnTo>
                    <a:pt x="12065207" y="1581933"/>
                  </a:lnTo>
                  <a:lnTo>
                    <a:pt x="12405761" y="1440954"/>
                  </a:lnTo>
                  <a:lnTo>
                    <a:pt x="12753556" y="1302929"/>
                  </a:lnTo>
                  <a:lnTo>
                    <a:pt x="13108928" y="1168390"/>
                  </a:lnTo>
                  <a:lnTo>
                    <a:pt x="13472215" y="1037863"/>
                  </a:lnTo>
                  <a:lnTo>
                    <a:pt x="13718969" y="953337"/>
                  </a:lnTo>
                  <a:lnTo>
                    <a:pt x="13969489" y="870987"/>
                  </a:lnTo>
                  <a:lnTo>
                    <a:pt x="14223875" y="790970"/>
                  </a:lnTo>
                  <a:lnTo>
                    <a:pt x="14482227" y="713442"/>
                  </a:lnTo>
                  <a:lnTo>
                    <a:pt x="14744643" y="638560"/>
                  </a:lnTo>
                  <a:lnTo>
                    <a:pt x="15011225" y="566482"/>
                  </a:lnTo>
                  <a:lnTo>
                    <a:pt x="15282071" y="497363"/>
                  </a:lnTo>
                  <a:lnTo>
                    <a:pt x="15557280" y="431362"/>
                  </a:lnTo>
                  <a:lnTo>
                    <a:pt x="15836953" y="368634"/>
                  </a:lnTo>
                  <a:lnTo>
                    <a:pt x="16121190" y="309336"/>
                  </a:lnTo>
                  <a:lnTo>
                    <a:pt x="16410089" y="253626"/>
                  </a:lnTo>
                  <a:lnTo>
                    <a:pt x="16703750" y="201660"/>
                  </a:lnTo>
                  <a:lnTo>
                    <a:pt x="17002273" y="153595"/>
                  </a:lnTo>
                  <a:lnTo>
                    <a:pt x="17305758" y="109587"/>
                  </a:lnTo>
                  <a:lnTo>
                    <a:pt x="17614304" y="69794"/>
                  </a:lnTo>
                  <a:lnTo>
                    <a:pt x="17928011" y="34373"/>
                  </a:lnTo>
                  <a:lnTo>
                    <a:pt x="18287997" y="0"/>
                  </a:lnTo>
                  <a:lnTo>
                    <a:pt x="18287997" y="4407736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862003"/>
              <a:ext cx="18288000" cy="2425065"/>
            </a:xfrm>
            <a:custGeom>
              <a:avLst/>
              <a:gdLst/>
              <a:ahLst/>
              <a:cxnLst/>
              <a:rect l="l" t="t" r="r" b="b"/>
              <a:pathLst>
                <a:path w="18288000" h="2425065">
                  <a:moveTo>
                    <a:pt x="18287997" y="2424996"/>
                  </a:moveTo>
                  <a:lnTo>
                    <a:pt x="8254133" y="2424996"/>
                  </a:lnTo>
                  <a:lnTo>
                    <a:pt x="8480996" y="2347377"/>
                  </a:lnTo>
                  <a:lnTo>
                    <a:pt x="8883044" y="2203074"/>
                  </a:lnTo>
                  <a:lnTo>
                    <a:pt x="9385166" y="2013205"/>
                  </a:lnTo>
                  <a:lnTo>
                    <a:pt x="11606301" y="1130358"/>
                  </a:lnTo>
                  <a:lnTo>
                    <a:pt x="12117913" y="937197"/>
                  </a:lnTo>
                  <a:lnTo>
                    <a:pt x="12530084" y="789384"/>
                  </a:lnTo>
                  <a:lnTo>
                    <a:pt x="12841134" y="683507"/>
                  </a:lnTo>
                  <a:lnTo>
                    <a:pt x="13154004" y="582661"/>
                  </a:lnTo>
                  <a:lnTo>
                    <a:pt x="13363671" y="518564"/>
                  </a:lnTo>
                  <a:lnTo>
                    <a:pt x="13574260" y="457211"/>
                  </a:lnTo>
                  <a:lnTo>
                    <a:pt x="13785819" y="398804"/>
                  </a:lnTo>
                  <a:lnTo>
                    <a:pt x="13998393" y="343547"/>
                  </a:lnTo>
                  <a:lnTo>
                    <a:pt x="14212028" y="291642"/>
                  </a:lnTo>
                  <a:lnTo>
                    <a:pt x="14426769" y="243293"/>
                  </a:lnTo>
                  <a:lnTo>
                    <a:pt x="14642662" y="198703"/>
                  </a:lnTo>
                  <a:lnTo>
                    <a:pt x="14859754" y="158073"/>
                  </a:lnTo>
                  <a:lnTo>
                    <a:pt x="14968764" y="139308"/>
                  </a:lnTo>
                  <a:lnTo>
                    <a:pt x="15078091" y="121608"/>
                  </a:lnTo>
                  <a:lnTo>
                    <a:pt x="15187740" y="105001"/>
                  </a:lnTo>
                  <a:lnTo>
                    <a:pt x="15297717" y="89510"/>
                  </a:lnTo>
                  <a:lnTo>
                    <a:pt x="15408028" y="75163"/>
                  </a:lnTo>
                  <a:lnTo>
                    <a:pt x="15518679" y="61983"/>
                  </a:lnTo>
                  <a:lnTo>
                    <a:pt x="15629675" y="49996"/>
                  </a:lnTo>
                  <a:lnTo>
                    <a:pt x="15741023" y="39228"/>
                  </a:lnTo>
                  <a:lnTo>
                    <a:pt x="15852727" y="29704"/>
                  </a:lnTo>
                  <a:lnTo>
                    <a:pt x="15964794" y="21449"/>
                  </a:lnTo>
                  <a:lnTo>
                    <a:pt x="16077229" y="14490"/>
                  </a:lnTo>
                  <a:lnTo>
                    <a:pt x="16190039" y="8850"/>
                  </a:lnTo>
                  <a:lnTo>
                    <a:pt x="16303228" y="4556"/>
                  </a:lnTo>
                  <a:lnTo>
                    <a:pt x="16416803" y="1632"/>
                  </a:lnTo>
                  <a:lnTo>
                    <a:pt x="16538649" y="0"/>
                  </a:lnTo>
                  <a:lnTo>
                    <a:pt x="16645132" y="0"/>
                  </a:lnTo>
                  <a:lnTo>
                    <a:pt x="16759898" y="1341"/>
                  </a:lnTo>
                  <a:lnTo>
                    <a:pt x="16875073" y="4155"/>
                  </a:lnTo>
                  <a:lnTo>
                    <a:pt x="16990661" y="8466"/>
                  </a:lnTo>
                  <a:lnTo>
                    <a:pt x="17106670" y="14300"/>
                  </a:lnTo>
                  <a:lnTo>
                    <a:pt x="17223104" y="21683"/>
                  </a:lnTo>
                  <a:lnTo>
                    <a:pt x="17339970" y="30640"/>
                  </a:lnTo>
                  <a:lnTo>
                    <a:pt x="17457273" y="41196"/>
                  </a:lnTo>
                  <a:lnTo>
                    <a:pt x="17575019" y="53376"/>
                  </a:lnTo>
                  <a:lnTo>
                    <a:pt x="17693213" y="67206"/>
                  </a:lnTo>
                  <a:lnTo>
                    <a:pt x="17811862" y="82712"/>
                  </a:lnTo>
                  <a:lnTo>
                    <a:pt x="17930971" y="99918"/>
                  </a:lnTo>
                  <a:lnTo>
                    <a:pt x="18050545" y="118850"/>
                  </a:lnTo>
                  <a:lnTo>
                    <a:pt x="18170591" y="139534"/>
                  </a:lnTo>
                  <a:lnTo>
                    <a:pt x="18287997" y="161413"/>
                  </a:lnTo>
                  <a:lnTo>
                    <a:pt x="18287997" y="2424996"/>
                  </a:lnTo>
                  <a:close/>
                </a:path>
                <a:path w="18288000" h="2425065">
                  <a:moveTo>
                    <a:pt x="1771101" y="2424996"/>
                  </a:moveTo>
                  <a:lnTo>
                    <a:pt x="0" y="2424996"/>
                  </a:lnTo>
                  <a:lnTo>
                    <a:pt x="0" y="1426884"/>
                  </a:lnTo>
                  <a:lnTo>
                    <a:pt x="47047" y="1459668"/>
                  </a:lnTo>
                  <a:lnTo>
                    <a:pt x="168284" y="1541982"/>
                  </a:lnTo>
                  <a:lnTo>
                    <a:pt x="289036" y="1621811"/>
                  </a:lnTo>
                  <a:lnTo>
                    <a:pt x="409307" y="1699179"/>
                  </a:lnTo>
                  <a:lnTo>
                    <a:pt x="529104" y="1774114"/>
                  </a:lnTo>
                  <a:lnTo>
                    <a:pt x="648433" y="1846639"/>
                  </a:lnTo>
                  <a:lnTo>
                    <a:pt x="767299" y="1916781"/>
                  </a:lnTo>
                  <a:lnTo>
                    <a:pt x="885707" y="1984565"/>
                  </a:lnTo>
                  <a:lnTo>
                    <a:pt x="1003665" y="2050016"/>
                  </a:lnTo>
                  <a:lnTo>
                    <a:pt x="1121177" y="2113159"/>
                  </a:lnTo>
                  <a:lnTo>
                    <a:pt x="1238248" y="2174021"/>
                  </a:lnTo>
                  <a:lnTo>
                    <a:pt x="1354886" y="2232625"/>
                  </a:lnTo>
                  <a:lnTo>
                    <a:pt x="1471096" y="2288998"/>
                  </a:lnTo>
                  <a:lnTo>
                    <a:pt x="1586882" y="2343166"/>
                  </a:lnTo>
                  <a:lnTo>
                    <a:pt x="1702252" y="2395152"/>
                  </a:lnTo>
                  <a:lnTo>
                    <a:pt x="1771101" y="2424996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829669"/>
              <a:ext cx="18288000" cy="1457325"/>
            </a:xfrm>
            <a:custGeom>
              <a:avLst/>
              <a:gdLst/>
              <a:ahLst/>
              <a:cxnLst/>
              <a:rect l="l" t="t" r="r" b="b"/>
              <a:pathLst>
                <a:path w="18288000" h="1457325">
                  <a:moveTo>
                    <a:pt x="1184338" y="1457329"/>
                  </a:moveTo>
                  <a:lnTo>
                    <a:pt x="0" y="1457329"/>
                  </a:lnTo>
                  <a:lnTo>
                    <a:pt x="0" y="986227"/>
                  </a:lnTo>
                  <a:lnTo>
                    <a:pt x="113134" y="1036421"/>
                  </a:lnTo>
                  <a:lnTo>
                    <a:pt x="251647" y="1096287"/>
                  </a:lnTo>
                  <a:lnTo>
                    <a:pt x="389334" y="1154217"/>
                  </a:lnTo>
                  <a:lnTo>
                    <a:pt x="526204" y="1210233"/>
                  </a:lnTo>
                  <a:lnTo>
                    <a:pt x="662264" y="1264356"/>
                  </a:lnTo>
                  <a:lnTo>
                    <a:pt x="797523" y="1316606"/>
                  </a:lnTo>
                  <a:lnTo>
                    <a:pt x="931987" y="1367005"/>
                  </a:lnTo>
                  <a:lnTo>
                    <a:pt x="1065664" y="1415574"/>
                  </a:lnTo>
                  <a:lnTo>
                    <a:pt x="1184338" y="1457329"/>
                  </a:lnTo>
                  <a:close/>
                </a:path>
                <a:path w="18288000" h="1457325">
                  <a:moveTo>
                    <a:pt x="18287997" y="1457329"/>
                  </a:moveTo>
                  <a:lnTo>
                    <a:pt x="9164698" y="1457329"/>
                  </a:lnTo>
                  <a:lnTo>
                    <a:pt x="9607046" y="1326528"/>
                  </a:lnTo>
                  <a:lnTo>
                    <a:pt x="11410165" y="763396"/>
                  </a:lnTo>
                  <a:lnTo>
                    <a:pt x="12068196" y="567793"/>
                  </a:lnTo>
                  <a:lnTo>
                    <a:pt x="12444394" y="463528"/>
                  </a:lnTo>
                  <a:lnTo>
                    <a:pt x="12727006" y="389944"/>
                  </a:lnTo>
                  <a:lnTo>
                    <a:pt x="13010247" y="320950"/>
                  </a:lnTo>
                  <a:lnTo>
                    <a:pt x="13294326" y="257114"/>
                  </a:lnTo>
                  <a:lnTo>
                    <a:pt x="13484280" y="217703"/>
                  </a:lnTo>
                  <a:lnTo>
                    <a:pt x="13674761" y="181006"/>
                  </a:lnTo>
                  <a:lnTo>
                    <a:pt x="13865829" y="147193"/>
                  </a:lnTo>
                  <a:lnTo>
                    <a:pt x="14057548" y="116430"/>
                  </a:lnTo>
                  <a:lnTo>
                    <a:pt x="14249979" y="88888"/>
                  </a:lnTo>
                  <a:lnTo>
                    <a:pt x="14443183" y="64734"/>
                  </a:lnTo>
                  <a:lnTo>
                    <a:pt x="14637222" y="44138"/>
                  </a:lnTo>
                  <a:lnTo>
                    <a:pt x="14832158" y="27268"/>
                  </a:lnTo>
                  <a:lnTo>
                    <a:pt x="14929982" y="20283"/>
                  </a:lnTo>
                  <a:lnTo>
                    <a:pt x="15028053" y="14292"/>
                  </a:lnTo>
                  <a:lnTo>
                    <a:pt x="15126379" y="9318"/>
                  </a:lnTo>
                  <a:lnTo>
                    <a:pt x="15224968" y="5380"/>
                  </a:lnTo>
                  <a:lnTo>
                    <a:pt x="15323827" y="2500"/>
                  </a:lnTo>
                  <a:lnTo>
                    <a:pt x="15422965" y="700"/>
                  </a:lnTo>
                  <a:lnTo>
                    <a:pt x="15522388" y="0"/>
                  </a:lnTo>
                  <a:lnTo>
                    <a:pt x="15622105" y="420"/>
                  </a:lnTo>
                  <a:lnTo>
                    <a:pt x="15722124" y="1984"/>
                  </a:lnTo>
                  <a:lnTo>
                    <a:pt x="15822452" y="4710"/>
                  </a:lnTo>
                  <a:lnTo>
                    <a:pt x="15923096" y="8621"/>
                  </a:lnTo>
                  <a:lnTo>
                    <a:pt x="16024065" y="13738"/>
                  </a:lnTo>
                  <a:lnTo>
                    <a:pt x="16125366" y="20081"/>
                  </a:lnTo>
                  <a:lnTo>
                    <a:pt x="16227008" y="27672"/>
                  </a:lnTo>
                  <a:lnTo>
                    <a:pt x="16328997" y="36532"/>
                  </a:lnTo>
                  <a:lnTo>
                    <a:pt x="16431341" y="46682"/>
                  </a:lnTo>
                  <a:lnTo>
                    <a:pt x="16534048" y="58142"/>
                  </a:lnTo>
                  <a:lnTo>
                    <a:pt x="16637126" y="70935"/>
                  </a:lnTo>
                  <a:lnTo>
                    <a:pt x="16740583" y="85081"/>
                  </a:lnTo>
                  <a:lnTo>
                    <a:pt x="16844426" y="100601"/>
                  </a:lnTo>
                  <a:lnTo>
                    <a:pt x="16948663" y="117516"/>
                  </a:lnTo>
                  <a:lnTo>
                    <a:pt x="17053302" y="135848"/>
                  </a:lnTo>
                  <a:lnTo>
                    <a:pt x="17158350" y="155617"/>
                  </a:lnTo>
                  <a:lnTo>
                    <a:pt x="17263815" y="176845"/>
                  </a:lnTo>
                  <a:lnTo>
                    <a:pt x="17369705" y="199553"/>
                  </a:lnTo>
                  <a:lnTo>
                    <a:pt x="17476027" y="223761"/>
                  </a:lnTo>
                  <a:lnTo>
                    <a:pt x="17582790" y="249491"/>
                  </a:lnTo>
                  <a:lnTo>
                    <a:pt x="17690001" y="276763"/>
                  </a:lnTo>
                  <a:lnTo>
                    <a:pt x="17797667" y="305600"/>
                  </a:lnTo>
                  <a:lnTo>
                    <a:pt x="17905797" y="336022"/>
                  </a:lnTo>
                  <a:lnTo>
                    <a:pt x="18014398" y="368050"/>
                  </a:lnTo>
                  <a:lnTo>
                    <a:pt x="18123478" y="401705"/>
                  </a:lnTo>
                  <a:lnTo>
                    <a:pt x="18233044" y="437008"/>
                  </a:lnTo>
                  <a:lnTo>
                    <a:pt x="18287997" y="455468"/>
                  </a:lnTo>
                  <a:lnTo>
                    <a:pt x="18287997" y="1457329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7554347" y="929918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604"/>
                </a:lnTo>
                <a:lnTo>
                  <a:pt x="252653" y="423583"/>
                </a:lnTo>
                <a:lnTo>
                  <a:pt x="231317" y="463537"/>
                </a:lnTo>
                <a:lnTo>
                  <a:pt x="216242" y="506857"/>
                </a:lnTo>
                <a:lnTo>
                  <a:pt x="201155" y="463562"/>
                </a:lnTo>
                <a:lnTo>
                  <a:pt x="179806" y="423633"/>
                </a:lnTo>
                <a:lnTo>
                  <a:pt x="152806" y="387680"/>
                </a:lnTo>
                <a:lnTo>
                  <a:pt x="120726" y="356285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89"/>
                </a:lnTo>
                <a:lnTo>
                  <a:pt x="5740" y="344957"/>
                </a:lnTo>
                <a:lnTo>
                  <a:pt x="22009" y="390461"/>
                </a:lnTo>
                <a:lnTo>
                  <a:pt x="47548" y="430606"/>
                </a:lnTo>
                <a:lnTo>
                  <a:pt x="81026" y="464070"/>
                </a:lnTo>
                <a:lnTo>
                  <a:pt x="121170" y="489597"/>
                </a:lnTo>
                <a:lnTo>
                  <a:pt x="166687" y="505853"/>
                </a:lnTo>
                <a:lnTo>
                  <a:pt x="216255" y="511568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23"/>
                </a:lnTo>
                <a:lnTo>
                  <a:pt x="426796" y="344906"/>
                </a:lnTo>
                <a:lnTo>
                  <a:pt x="428625" y="329006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79"/>
                </a:moveTo>
                <a:lnTo>
                  <a:pt x="388772" y="162382"/>
                </a:lnTo>
                <a:lnTo>
                  <a:pt x="348322" y="182892"/>
                </a:lnTo>
                <a:lnTo>
                  <a:pt x="311746" y="209156"/>
                </a:lnTo>
                <a:lnTo>
                  <a:pt x="279666" y="240576"/>
                </a:lnTo>
                <a:lnTo>
                  <a:pt x="252653" y="276555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606"/>
                </a:lnTo>
                <a:lnTo>
                  <a:pt x="152806" y="240652"/>
                </a:lnTo>
                <a:lnTo>
                  <a:pt x="120726" y="209245"/>
                </a:lnTo>
                <a:lnTo>
                  <a:pt x="84175" y="183007"/>
                </a:lnTo>
                <a:lnTo>
                  <a:pt x="43738" y="162509"/>
                </a:lnTo>
                <a:lnTo>
                  <a:pt x="0" y="148361"/>
                </a:lnTo>
                <a:lnTo>
                  <a:pt x="5740" y="197929"/>
                </a:lnTo>
                <a:lnTo>
                  <a:pt x="22009" y="243433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70" y="342557"/>
                </a:lnTo>
                <a:lnTo>
                  <a:pt x="166687" y="358825"/>
                </a:lnTo>
                <a:lnTo>
                  <a:pt x="216255" y="364528"/>
                </a:lnTo>
                <a:lnTo>
                  <a:pt x="265849" y="358825"/>
                </a:lnTo>
                <a:lnTo>
                  <a:pt x="311365" y="342557"/>
                </a:lnTo>
                <a:lnTo>
                  <a:pt x="351510" y="317030"/>
                </a:lnTo>
                <a:lnTo>
                  <a:pt x="385000" y="283540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79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33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14"/>
                </a:lnTo>
                <a:lnTo>
                  <a:pt x="252653" y="128193"/>
                </a:lnTo>
                <a:lnTo>
                  <a:pt x="231317" y="168148"/>
                </a:lnTo>
                <a:lnTo>
                  <a:pt x="216242" y="211467"/>
                </a:lnTo>
                <a:lnTo>
                  <a:pt x="201155" y="168173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96"/>
                </a:lnTo>
                <a:lnTo>
                  <a:pt x="84175" y="34645"/>
                </a:lnTo>
                <a:lnTo>
                  <a:pt x="43738" y="14160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16"/>
                </a:lnTo>
                <a:lnTo>
                  <a:pt x="81026" y="168694"/>
                </a:lnTo>
                <a:lnTo>
                  <a:pt x="121170" y="194208"/>
                </a:lnTo>
                <a:lnTo>
                  <a:pt x="166687" y="210464"/>
                </a:lnTo>
                <a:lnTo>
                  <a:pt x="216255" y="216179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34"/>
                </a:lnTo>
                <a:lnTo>
                  <a:pt x="426796" y="49517"/>
                </a:lnTo>
                <a:lnTo>
                  <a:pt x="428625" y="33616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97617" y="94269"/>
            <a:ext cx="742949" cy="74294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60106" y="6606041"/>
            <a:ext cx="685800" cy="685800"/>
            <a:chOff x="660106" y="6606041"/>
            <a:chExt cx="685800" cy="685800"/>
          </a:xfrm>
        </p:grpSpPr>
        <p:sp>
          <p:nvSpPr>
            <p:cNvPr id="9" name="object 9"/>
            <p:cNvSpPr/>
            <p:nvPr/>
          </p:nvSpPr>
          <p:spPr>
            <a:xfrm>
              <a:off x="660106" y="6606041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5"/>
                  </a:moveTo>
                  <a:lnTo>
                    <a:pt x="0" y="290512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7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1" y="73036"/>
                  </a:lnTo>
                  <a:lnTo>
                    <a:pt x="163306" y="49095"/>
                  </a:lnTo>
                  <a:lnTo>
                    <a:pt x="200871" y="29605"/>
                  </a:lnTo>
                  <a:lnTo>
                    <a:pt x="240543" y="14859"/>
                  </a:lnTo>
                  <a:lnTo>
                    <a:pt x="281722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7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5"/>
                  </a:lnTo>
                  <a:lnTo>
                    <a:pt x="607469" y="126164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4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1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8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5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1938" y="6799177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5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50416"/>
              </p:ext>
            </p:extLst>
          </p:nvPr>
        </p:nvGraphicFramePr>
        <p:xfrm>
          <a:off x="706401" y="2460931"/>
          <a:ext cx="16172815" cy="2537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03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8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65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22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+mj-lt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94030" algn="r">
                        <a:lnSpc>
                          <a:spcPts val="2760"/>
                        </a:lnSpc>
                      </a:pPr>
                      <a:r>
                        <a:rPr sz="2400" b="1" spc="310" dirty="0">
                          <a:latin typeface="+mj-lt"/>
                          <a:cs typeface="Calibri"/>
                        </a:rPr>
                        <a:t>2024</a:t>
                      </a:r>
                      <a:r>
                        <a:rPr sz="2400" b="1" spc="150" dirty="0">
                          <a:latin typeface="+mj-lt"/>
                          <a:cs typeface="Calibri"/>
                        </a:rPr>
                        <a:t> </a:t>
                      </a:r>
                      <a:r>
                        <a:rPr sz="2400" b="1" spc="275" dirty="0">
                          <a:latin typeface="+mj-lt"/>
                          <a:cs typeface="Calibri"/>
                        </a:rPr>
                        <a:t>Taxable</a:t>
                      </a:r>
                      <a:r>
                        <a:rPr sz="2400" b="1" spc="155" dirty="0">
                          <a:latin typeface="+mj-lt"/>
                          <a:cs typeface="Calibri"/>
                        </a:rPr>
                        <a:t> </a:t>
                      </a:r>
                      <a:r>
                        <a:rPr sz="2400" b="1" spc="265" dirty="0">
                          <a:latin typeface="+mj-lt"/>
                          <a:cs typeface="Calibri"/>
                        </a:rPr>
                        <a:t>Value</a:t>
                      </a:r>
                      <a:endParaRPr sz="2400">
                        <a:latin typeface="+mj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18795" algn="r">
                        <a:lnSpc>
                          <a:spcPts val="2760"/>
                        </a:lnSpc>
                      </a:pPr>
                      <a:r>
                        <a:rPr sz="2400" b="1" spc="265" dirty="0">
                          <a:latin typeface="+mj-lt"/>
                          <a:cs typeface="Calibri"/>
                        </a:rPr>
                        <a:t>$0.05</a:t>
                      </a:r>
                      <a:r>
                        <a:rPr sz="2400" b="1" spc="145" dirty="0">
                          <a:latin typeface="+mj-lt"/>
                          <a:cs typeface="Calibri"/>
                        </a:rPr>
                        <a:t> </a:t>
                      </a:r>
                      <a:r>
                        <a:rPr sz="2400" b="1" spc="275" dirty="0">
                          <a:latin typeface="+mj-lt"/>
                          <a:cs typeface="Calibri"/>
                        </a:rPr>
                        <a:t>Rate</a:t>
                      </a:r>
                      <a:endParaRPr sz="2400">
                        <a:latin typeface="+mj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760"/>
                        </a:lnSpc>
                      </a:pPr>
                      <a:r>
                        <a:rPr sz="2400" b="1" spc="254" dirty="0">
                          <a:latin typeface="+mj-lt"/>
                          <a:cs typeface="Calibri"/>
                        </a:rPr>
                        <a:t>$0.025</a:t>
                      </a:r>
                      <a:r>
                        <a:rPr sz="2400" b="1" spc="140" dirty="0">
                          <a:latin typeface="+mj-lt"/>
                          <a:cs typeface="Calibri"/>
                        </a:rPr>
                        <a:t> </a:t>
                      </a:r>
                      <a:r>
                        <a:rPr sz="2400" b="1" spc="275" dirty="0">
                          <a:latin typeface="+mj-lt"/>
                          <a:cs typeface="Calibri"/>
                        </a:rPr>
                        <a:t>Rate</a:t>
                      </a:r>
                      <a:endParaRPr sz="2400">
                        <a:latin typeface="+mj-lt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2400" spc="50" dirty="0">
                          <a:latin typeface="+mj-lt"/>
                          <a:cs typeface="Century Gothic"/>
                        </a:rPr>
                        <a:t>Collin</a:t>
                      </a:r>
                      <a:r>
                        <a:rPr sz="2400" spc="-30" dirty="0">
                          <a:latin typeface="+mj-lt"/>
                          <a:cs typeface="Century Gothic"/>
                        </a:rPr>
                        <a:t> </a:t>
                      </a:r>
                      <a:r>
                        <a:rPr sz="2400" spc="-150" dirty="0">
                          <a:latin typeface="+mj-lt"/>
                          <a:cs typeface="Century Gothic"/>
                        </a:rPr>
                        <a:t>Co</a:t>
                      </a:r>
                      <a:r>
                        <a:rPr sz="2400" spc="-25" dirty="0">
                          <a:latin typeface="+mj-lt"/>
                          <a:cs typeface="Century Gothic"/>
                        </a:rPr>
                        <a:t> </a:t>
                      </a:r>
                      <a:r>
                        <a:rPr sz="2400" spc="185" dirty="0">
                          <a:latin typeface="+mj-lt"/>
                          <a:cs typeface="Century Gothic"/>
                        </a:rPr>
                        <a:t>MUDs</a:t>
                      </a:r>
                      <a:endParaRPr sz="2400" dirty="0">
                        <a:latin typeface="+mj-lt"/>
                        <a:cs typeface="Century Gothic"/>
                      </a:endParaRPr>
                    </a:p>
                  </a:txBody>
                  <a:tcPr marL="0" marR="0" marT="88265" marB="0"/>
                </a:tc>
                <a:tc>
                  <a:txBody>
                    <a:bodyPr/>
                    <a:lstStyle/>
                    <a:p>
                      <a:pPr marR="46990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2400" spc="90" dirty="0">
                          <a:latin typeface="+mj-lt"/>
                          <a:cs typeface="Century Gothic"/>
                        </a:rPr>
                        <a:t>$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88265" marB="0"/>
                </a:tc>
                <a:tc>
                  <a:txBody>
                    <a:bodyPr/>
                    <a:lstStyle/>
                    <a:p>
                      <a:pPr marR="494030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2400" spc="55" dirty="0">
                          <a:latin typeface="+mj-lt"/>
                          <a:cs typeface="Century Gothic"/>
                        </a:rPr>
                        <a:t>6,544,367,805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88265" marB="0"/>
                </a:tc>
                <a:tc>
                  <a:txBody>
                    <a:bodyPr/>
                    <a:lstStyle/>
                    <a:p>
                      <a:pPr marR="518795" algn="r">
                        <a:lnSpc>
                          <a:spcPct val="100000"/>
                        </a:lnSpc>
                        <a:spcBef>
                          <a:spcPts val="695"/>
                        </a:spcBef>
                        <a:tabLst>
                          <a:tab pos="1049020" algn="l"/>
                        </a:tabLst>
                      </a:pPr>
                      <a:r>
                        <a:rPr sz="2400" spc="90" dirty="0">
                          <a:latin typeface="+mj-lt"/>
                          <a:cs typeface="Century Gothic"/>
                        </a:rPr>
                        <a:t>$</a:t>
                      </a:r>
                      <a:r>
                        <a:rPr sz="2400" dirty="0">
                          <a:latin typeface="+mj-lt"/>
                          <a:cs typeface="Century Gothic"/>
                        </a:rPr>
                        <a:t>	</a:t>
                      </a:r>
                      <a:r>
                        <a:rPr sz="2400" spc="-10" dirty="0">
                          <a:latin typeface="+mj-lt"/>
                          <a:cs typeface="Century Gothic"/>
                        </a:rPr>
                        <a:t>3,272,184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8826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695"/>
                        </a:spcBef>
                        <a:tabLst>
                          <a:tab pos="1083945" algn="l"/>
                        </a:tabLst>
                      </a:pPr>
                      <a:r>
                        <a:rPr sz="2400" spc="90" dirty="0">
                          <a:latin typeface="+mj-lt"/>
                          <a:cs typeface="Century Gothic"/>
                        </a:rPr>
                        <a:t>$</a:t>
                      </a:r>
                      <a:r>
                        <a:rPr sz="2400" dirty="0">
                          <a:latin typeface="+mj-lt"/>
                          <a:cs typeface="Century Gothic"/>
                        </a:rPr>
                        <a:t>	</a:t>
                      </a:r>
                      <a:r>
                        <a:rPr sz="2400" spc="-10" dirty="0">
                          <a:latin typeface="+mj-lt"/>
                          <a:cs typeface="Century Gothic"/>
                        </a:rPr>
                        <a:t>1,636,092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8826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400" spc="50" dirty="0">
                          <a:latin typeface="+mj-lt"/>
                          <a:cs typeface="Century Gothic"/>
                        </a:rPr>
                        <a:t>Unincorporated</a:t>
                      </a:r>
                      <a:r>
                        <a:rPr sz="2400" spc="-35" dirty="0">
                          <a:latin typeface="+mj-lt"/>
                          <a:cs typeface="Century Gothic"/>
                        </a:rPr>
                        <a:t> </a:t>
                      </a:r>
                      <a:r>
                        <a:rPr sz="2400" dirty="0">
                          <a:latin typeface="+mj-lt"/>
                          <a:cs typeface="Century Gothic"/>
                        </a:rPr>
                        <a:t>(No</a:t>
                      </a:r>
                      <a:r>
                        <a:rPr sz="2400" spc="-20" dirty="0">
                          <a:latin typeface="+mj-lt"/>
                          <a:cs typeface="Century Gothic"/>
                        </a:rPr>
                        <a:t> </a:t>
                      </a:r>
                      <a:r>
                        <a:rPr sz="2400" spc="120" dirty="0">
                          <a:latin typeface="+mj-lt"/>
                          <a:cs typeface="Century Gothic"/>
                        </a:rPr>
                        <a:t>ETJ/MUDs)</a:t>
                      </a:r>
                      <a:endParaRPr sz="2400" dirty="0">
                        <a:latin typeface="+mj-lt"/>
                        <a:cs typeface="Century Gothic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46990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400" spc="90" dirty="0">
                          <a:latin typeface="+mj-lt"/>
                          <a:cs typeface="Century Gothic"/>
                        </a:rPr>
                        <a:t>$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494030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400" spc="-10" dirty="0">
                          <a:latin typeface="+mj-lt"/>
                          <a:cs typeface="Century Gothic"/>
                        </a:rPr>
                        <a:t>3,347,983,283</a:t>
                      </a:r>
                      <a:endParaRPr sz="2400" dirty="0">
                        <a:latin typeface="+mj-lt"/>
                        <a:cs typeface="Century Gothic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518795" algn="r">
                        <a:lnSpc>
                          <a:spcPct val="100000"/>
                        </a:lnSpc>
                        <a:spcBef>
                          <a:spcPts val="620"/>
                        </a:spcBef>
                        <a:tabLst>
                          <a:tab pos="1061085" algn="l"/>
                        </a:tabLst>
                      </a:pPr>
                      <a:r>
                        <a:rPr sz="2400" spc="90" dirty="0">
                          <a:latin typeface="+mj-lt"/>
                          <a:cs typeface="Century Gothic"/>
                        </a:rPr>
                        <a:t>$</a:t>
                      </a:r>
                      <a:r>
                        <a:rPr sz="2400" dirty="0">
                          <a:latin typeface="+mj-lt"/>
                          <a:cs typeface="Century Gothic"/>
                        </a:rPr>
                        <a:t>	</a:t>
                      </a:r>
                      <a:r>
                        <a:rPr sz="2400" spc="-10" dirty="0">
                          <a:latin typeface="+mj-lt"/>
                          <a:cs typeface="Century Gothic"/>
                        </a:rPr>
                        <a:t>1,673,992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L="526415">
                        <a:lnSpc>
                          <a:spcPct val="100000"/>
                        </a:lnSpc>
                        <a:spcBef>
                          <a:spcPts val="620"/>
                        </a:spcBef>
                        <a:tabLst>
                          <a:tab pos="1541145" algn="l"/>
                        </a:tabLst>
                      </a:pPr>
                      <a:r>
                        <a:rPr sz="2400" spc="90" dirty="0">
                          <a:latin typeface="+mj-lt"/>
                          <a:cs typeface="Century Gothic"/>
                        </a:rPr>
                        <a:t>$</a:t>
                      </a:r>
                      <a:r>
                        <a:rPr sz="2400" dirty="0">
                          <a:latin typeface="+mj-lt"/>
                          <a:cs typeface="Century Gothic"/>
                        </a:rPr>
                        <a:t>	</a:t>
                      </a:r>
                      <a:r>
                        <a:rPr sz="2400" spc="70" dirty="0">
                          <a:latin typeface="+mj-lt"/>
                          <a:cs typeface="Century Gothic"/>
                        </a:rPr>
                        <a:t>836,996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7874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2400" dirty="0">
                          <a:latin typeface="+mj-lt"/>
                          <a:cs typeface="Century Gothic"/>
                        </a:rPr>
                        <a:t>City</a:t>
                      </a:r>
                      <a:r>
                        <a:rPr sz="2400" spc="-10" dirty="0">
                          <a:latin typeface="+mj-lt"/>
                          <a:cs typeface="Century Gothic"/>
                        </a:rPr>
                        <a:t> </a:t>
                      </a:r>
                      <a:r>
                        <a:rPr sz="2400" spc="105" dirty="0">
                          <a:latin typeface="+mj-lt"/>
                          <a:cs typeface="Century Gothic"/>
                        </a:rPr>
                        <a:t>Extraterritorial</a:t>
                      </a:r>
                      <a:r>
                        <a:rPr sz="2400" spc="-5" dirty="0">
                          <a:latin typeface="+mj-lt"/>
                          <a:cs typeface="Century Gothic"/>
                        </a:rPr>
                        <a:t> </a:t>
                      </a:r>
                      <a:r>
                        <a:rPr sz="2400" spc="105" dirty="0">
                          <a:latin typeface="+mj-lt"/>
                          <a:cs typeface="Century Gothic"/>
                        </a:rPr>
                        <a:t>Jurisdictions</a:t>
                      </a:r>
                      <a:r>
                        <a:rPr sz="2400" spc="-5" dirty="0">
                          <a:latin typeface="+mj-lt"/>
                          <a:cs typeface="Century Gothic"/>
                        </a:rPr>
                        <a:t> </a:t>
                      </a:r>
                      <a:r>
                        <a:rPr sz="2400" spc="90" dirty="0">
                          <a:latin typeface="+mj-lt"/>
                          <a:cs typeface="Century Gothic"/>
                        </a:rPr>
                        <a:t>(ETJ)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75565" marB="0"/>
                </a:tc>
                <a:tc>
                  <a:txBody>
                    <a:bodyPr/>
                    <a:lstStyle/>
                    <a:p>
                      <a:pPr marR="46990" algn="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2400" spc="90" dirty="0">
                          <a:latin typeface="+mj-lt"/>
                          <a:cs typeface="Century Gothic"/>
                        </a:rPr>
                        <a:t>$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75565" marB="0"/>
                </a:tc>
                <a:tc>
                  <a:txBody>
                    <a:bodyPr/>
                    <a:lstStyle/>
                    <a:p>
                      <a:pPr marR="494030" algn="r">
                        <a:lnSpc>
                          <a:spcPct val="100000"/>
                        </a:lnSpc>
                        <a:spcBef>
                          <a:spcPts val="595"/>
                        </a:spcBef>
                        <a:tabLst>
                          <a:tab pos="1022350" algn="l"/>
                        </a:tabLst>
                      </a:pPr>
                      <a:r>
                        <a:rPr sz="2400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cs typeface="Times New Roman"/>
                        </a:rPr>
                        <a:t>	</a:t>
                      </a:r>
                      <a:r>
                        <a:rPr sz="24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cs typeface="Century Gothic"/>
                        </a:rPr>
                        <a:t>13</a:t>
                      </a:r>
                      <a:r>
                        <a:rPr sz="2400" u="none" spc="-10" dirty="0">
                          <a:latin typeface="+mj-lt"/>
                          <a:cs typeface="Century Gothic"/>
                        </a:rPr>
                        <a:t>,</a:t>
                      </a:r>
                      <a:r>
                        <a:rPr sz="24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cs typeface="Century Gothic"/>
                        </a:rPr>
                        <a:t>314</a:t>
                      </a:r>
                      <a:r>
                        <a:rPr sz="2400" u="none" spc="-10" dirty="0">
                          <a:latin typeface="+mj-lt"/>
                          <a:cs typeface="Century Gothic"/>
                        </a:rPr>
                        <a:t>,</a:t>
                      </a:r>
                      <a:r>
                        <a:rPr sz="24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cs typeface="Century Gothic"/>
                        </a:rPr>
                        <a:t>082</a:t>
                      </a:r>
                      <a:r>
                        <a:rPr sz="2400" u="none" spc="-10" dirty="0">
                          <a:latin typeface="+mj-lt"/>
                          <a:cs typeface="Century Gothic"/>
                        </a:rPr>
                        <a:t>,</a:t>
                      </a:r>
                      <a:r>
                        <a:rPr sz="24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cs typeface="Century Gothic"/>
                        </a:rPr>
                        <a:t>127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75565" marB="0"/>
                </a:tc>
                <a:tc>
                  <a:txBody>
                    <a:bodyPr/>
                    <a:lstStyle/>
                    <a:p>
                      <a:pPr marR="518795" algn="r">
                        <a:lnSpc>
                          <a:spcPct val="100000"/>
                        </a:lnSpc>
                        <a:spcBef>
                          <a:spcPts val="595"/>
                        </a:spcBef>
                        <a:tabLst>
                          <a:tab pos="1016635" algn="l"/>
                        </a:tabLst>
                      </a:pPr>
                      <a:r>
                        <a:rPr sz="2400" spc="140" dirty="0">
                          <a:latin typeface="+mj-lt"/>
                          <a:cs typeface="Century Gothic"/>
                        </a:rPr>
                        <a:t>$</a:t>
                      </a:r>
                      <a:r>
                        <a:rPr sz="2400" spc="-135" dirty="0">
                          <a:latin typeface="+mj-lt"/>
                          <a:cs typeface="Century Gothic"/>
                        </a:rPr>
                        <a:t> </a:t>
                      </a:r>
                      <a:r>
                        <a:rPr sz="2400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cs typeface="Times New Roman"/>
                        </a:rPr>
                        <a:t>	</a:t>
                      </a:r>
                      <a:r>
                        <a:rPr sz="24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cs typeface="Century Gothic"/>
                        </a:rPr>
                        <a:t>6</a:t>
                      </a:r>
                      <a:r>
                        <a:rPr sz="2400" u="none" spc="-10" dirty="0">
                          <a:latin typeface="+mj-lt"/>
                          <a:cs typeface="Century Gothic"/>
                        </a:rPr>
                        <a:t>,</a:t>
                      </a:r>
                      <a:r>
                        <a:rPr sz="24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cs typeface="Century Gothic"/>
                        </a:rPr>
                        <a:t>657</a:t>
                      </a:r>
                      <a:r>
                        <a:rPr sz="2400" u="none" spc="-10" dirty="0">
                          <a:latin typeface="+mj-lt"/>
                          <a:cs typeface="Century Gothic"/>
                        </a:rPr>
                        <a:t>,</a:t>
                      </a:r>
                      <a:r>
                        <a:rPr sz="24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cs typeface="Century Gothic"/>
                        </a:rPr>
                        <a:t>041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7556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95"/>
                        </a:spcBef>
                        <a:tabLst>
                          <a:tab pos="1129665" algn="l"/>
                        </a:tabLst>
                      </a:pPr>
                      <a:r>
                        <a:rPr sz="2400" spc="140" dirty="0">
                          <a:latin typeface="+mj-lt"/>
                          <a:cs typeface="Century Gothic"/>
                        </a:rPr>
                        <a:t>$ </a:t>
                      </a:r>
                      <a:r>
                        <a:rPr sz="2400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cs typeface="Times New Roman"/>
                        </a:rPr>
                        <a:t>	</a:t>
                      </a:r>
                      <a:r>
                        <a:rPr sz="24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cs typeface="Century Gothic"/>
                        </a:rPr>
                        <a:t>3</a:t>
                      </a:r>
                      <a:r>
                        <a:rPr sz="2400" u="none" spc="-10" dirty="0">
                          <a:latin typeface="+mj-lt"/>
                          <a:cs typeface="Century Gothic"/>
                        </a:rPr>
                        <a:t>,</a:t>
                      </a:r>
                      <a:r>
                        <a:rPr sz="24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cs typeface="Century Gothic"/>
                        </a:rPr>
                        <a:t>328</a:t>
                      </a:r>
                      <a:r>
                        <a:rPr sz="2400" u="none" spc="-10" dirty="0">
                          <a:latin typeface="+mj-lt"/>
                          <a:cs typeface="Century Gothic"/>
                        </a:rPr>
                        <a:t>,</a:t>
                      </a:r>
                      <a:r>
                        <a:rPr sz="24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cs typeface="Century Gothic"/>
                        </a:rPr>
                        <a:t>521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+mj-lt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6990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400" spc="90" dirty="0">
                          <a:latin typeface="+mj-lt"/>
                          <a:cs typeface="Century Gothic"/>
                        </a:rPr>
                        <a:t>$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494030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400" spc="-10" dirty="0">
                          <a:latin typeface="+mj-lt"/>
                          <a:cs typeface="Century Gothic"/>
                        </a:rPr>
                        <a:t>23,206,433,215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518795" algn="r">
                        <a:lnSpc>
                          <a:spcPct val="100000"/>
                        </a:lnSpc>
                        <a:spcBef>
                          <a:spcPts val="620"/>
                        </a:spcBef>
                        <a:tabLst>
                          <a:tab pos="1011555" algn="l"/>
                        </a:tabLst>
                      </a:pPr>
                      <a:r>
                        <a:rPr sz="2400" spc="90" dirty="0">
                          <a:latin typeface="+mj-lt"/>
                          <a:cs typeface="Century Gothic"/>
                        </a:rPr>
                        <a:t>$</a:t>
                      </a:r>
                      <a:r>
                        <a:rPr sz="2400" dirty="0">
                          <a:latin typeface="+mj-lt"/>
                          <a:cs typeface="Century Gothic"/>
                        </a:rPr>
                        <a:t>	</a:t>
                      </a:r>
                      <a:r>
                        <a:rPr sz="2400" spc="-25" dirty="0">
                          <a:latin typeface="+mj-lt"/>
                          <a:cs typeface="Century Gothic"/>
                        </a:rPr>
                        <a:t>11,603,217</a:t>
                      </a:r>
                      <a:endParaRPr sz="2400">
                        <a:latin typeface="+mj-lt"/>
                        <a:cs typeface="Century Gothic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L="526415">
                        <a:lnSpc>
                          <a:spcPct val="100000"/>
                        </a:lnSpc>
                        <a:spcBef>
                          <a:spcPts val="620"/>
                        </a:spcBef>
                        <a:tabLst>
                          <a:tab pos="1328420" algn="l"/>
                        </a:tabLst>
                      </a:pPr>
                      <a:r>
                        <a:rPr sz="2400" spc="90" dirty="0">
                          <a:latin typeface="+mj-lt"/>
                          <a:cs typeface="Century Gothic"/>
                        </a:rPr>
                        <a:t>$</a:t>
                      </a:r>
                      <a:r>
                        <a:rPr sz="2400" dirty="0">
                          <a:latin typeface="+mj-lt"/>
                          <a:cs typeface="Century Gothic"/>
                        </a:rPr>
                        <a:t>	</a:t>
                      </a:r>
                      <a:r>
                        <a:rPr sz="2400" spc="-10" dirty="0">
                          <a:latin typeface="+mj-lt"/>
                          <a:cs typeface="Century Gothic"/>
                        </a:rPr>
                        <a:t>5,801,608</a:t>
                      </a:r>
                      <a:endParaRPr sz="2400" dirty="0">
                        <a:latin typeface="+mj-lt"/>
                        <a:cs typeface="Century Gothic"/>
                      </a:endParaRPr>
                    </a:p>
                  </a:txBody>
                  <a:tcPr marL="0" marR="0" marT="7874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58472" y="-241773"/>
            <a:ext cx="14681200" cy="2487295"/>
          </a:xfrm>
          <a:prstGeom prst="rect">
            <a:avLst/>
          </a:prstGeom>
        </p:spPr>
        <p:txBody>
          <a:bodyPr vert="horz" wrap="square" lIns="0" tIns="559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5"/>
              </a:spcBef>
            </a:pPr>
            <a:r>
              <a:rPr sz="8150" spc="570" dirty="0"/>
              <a:t>Emergency</a:t>
            </a:r>
            <a:r>
              <a:rPr sz="8150" spc="-830" dirty="0"/>
              <a:t> </a:t>
            </a:r>
            <a:r>
              <a:rPr sz="8150" spc="440" dirty="0"/>
              <a:t>Services</a:t>
            </a:r>
            <a:r>
              <a:rPr sz="8150" spc="-825" dirty="0"/>
              <a:t> </a:t>
            </a:r>
            <a:r>
              <a:rPr sz="8150" spc="240" dirty="0"/>
              <a:t>District</a:t>
            </a:r>
            <a:endParaRPr sz="8150" dirty="0"/>
          </a:p>
          <a:p>
            <a:pPr marL="5387340">
              <a:lnSpc>
                <a:spcPct val="100000"/>
              </a:lnSpc>
              <a:spcBef>
                <a:spcPts val="1635"/>
              </a:spcBef>
            </a:pPr>
            <a:r>
              <a:rPr sz="3050" spc="425" dirty="0">
                <a:solidFill>
                  <a:srgbClr val="000000"/>
                </a:solidFill>
                <a:latin typeface="Calibri"/>
                <a:cs typeface="Calibri"/>
              </a:rPr>
              <a:t>TY</a:t>
            </a:r>
            <a:r>
              <a:rPr sz="3050" spc="1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50" spc="400" dirty="0">
                <a:solidFill>
                  <a:srgbClr val="000000"/>
                </a:solidFill>
                <a:latin typeface="Calibri"/>
                <a:cs typeface="Calibri"/>
              </a:rPr>
              <a:t>24</a:t>
            </a:r>
            <a:r>
              <a:rPr sz="3050" spc="1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50" spc="24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sz="3050" spc="1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50" spc="555" dirty="0">
                <a:solidFill>
                  <a:srgbClr val="000000"/>
                </a:solidFill>
                <a:latin typeface="Calibri"/>
                <a:cs typeface="Calibri"/>
              </a:rPr>
              <a:t>ESD</a:t>
            </a:r>
            <a:r>
              <a:rPr sz="3050" spc="1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50" spc="365" dirty="0">
                <a:solidFill>
                  <a:srgbClr val="000000"/>
                </a:solidFill>
                <a:latin typeface="Calibri"/>
                <a:cs typeface="Calibri"/>
              </a:rPr>
              <a:t>Property</a:t>
            </a:r>
            <a:r>
              <a:rPr sz="3050" spc="1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50" spc="395" dirty="0">
                <a:solidFill>
                  <a:srgbClr val="000000"/>
                </a:solidFill>
                <a:latin typeface="Calibri"/>
                <a:cs typeface="Calibri"/>
              </a:rPr>
              <a:t>Tax</a:t>
            </a:r>
            <a:r>
              <a:rPr sz="3050" spc="1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50" spc="405" dirty="0">
                <a:solidFill>
                  <a:srgbClr val="000000"/>
                </a:solidFill>
                <a:latin typeface="Calibri"/>
                <a:cs typeface="Calibri"/>
              </a:rPr>
              <a:t>Levy</a:t>
            </a:r>
            <a:endParaRPr sz="30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55743" y="6565986"/>
            <a:ext cx="8122920" cy="154495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450"/>
              </a:spcBef>
            </a:pPr>
            <a:r>
              <a:rPr sz="3450" spc="45" dirty="0">
                <a:latin typeface="+mj-lt"/>
                <a:cs typeface="Century Gothic"/>
              </a:rPr>
              <a:t>Additionally,</a:t>
            </a:r>
            <a:r>
              <a:rPr sz="3450" spc="-60" dirty="0">
                <a:latin typeface="+mj-lt"/>
                <a:cs typeface="Century Gothic"/>
              </a:rPr>
              <a:t> </a:t>
            </a:r>
            <a:r>
              <a:rPr sz="3450" spc="380" dirty="0">
                <a:latin typeface="+mj-lt"/>
                <a:cs typeface="Century Gothic"/>
              </a:rPr>
              <a:t>ESD</a:t>
            </a:r>
            <a:r>
              <a:rPr sz="3450" spc="-55" dirty="0">
                <a:latin typeface="+mj-lt"/>
                <a:cs typeface="Century Gothic"/>
              </a:rPr>
              <a:t> </a:t>
            </a:r>
            <a:r>
              <a:rPr sz="3450" spc="100" dirty="0">
                <a:latin typeface="+mj-lt"/>
                <a:cs typeface="Century Gothic"/>
              </a:rPr>
              <a:t>voters</a:t>
            </a:r>
            <a:r>
              <a:rPr sz="3450" spc="-55" dirty="0">
                <a:latin typeface="+mj-lt"/>
                <a:cs typeface="Century Gothic"/>
              </a:rPr>
              <a:t> </a:t>
            </a:r>
            <a:r>
              <a:rPr sz="3450" spc="-110" dirty="0">
                <a:latin typeface="+mj-lt"/>
                <a:cs typeface="Century Gothic"/>
              </a:rPr>
              <a:t>can</a:t>
            </a:r>
            <a:r>
              <a:rPr sz="3450" spc="-60" dirty="0">
                <a:latin typeface="+mj-lt"/>
                <a:cs typeface="Century Gothic"/>
              </a:rPr>
              <a:t> </a:t>
            </a:r>
            <a:r>
              <a:rPr sz="3450" spc="-10" dirty="0">
                <a:latin typeface="+mj-lt"/>
                <a:cs typeface="Century Gothic"/>
              </a:rPr>
              <a:t>approve </a:t>
            </a:r>
            <a:r>
              <a:rPr sz="3450" spc="110" dirty="0">
                <a:latin typeface="+mj-lt"/>
                <a:cs typeface="Century Gothic"/>
              </a:rPr>
              <a:t>up</a:t>
            </a:r>
            <a:r>
              <a:rPr sz="3450" spc="-65" dirty="0">
                <a:latin typeface="+mj-lt"/>
                <a:cs typeface="Century Gothic"/>
              </a:rPr>
              <a:t> </a:t>
            </a:r>
            <a:r>
              <a:rPr sz="3450" spc="60" dirty="0">
                <a:latin typeface="+mj-lt"/>
                <a:cs typeface="Century Gothic"/>
              </a:rPr>
              <a:t>to</a:t>
            </a:r>
            <a:r>
              <a:rPr sz="3450" spc="-55" dirty="0">
                <a:latin typeface="+mj-lt"/>
                <a:cs typeface="Century Gothic"/>
              </a:rPr>
              <a:t> </a:t>
            </a:r>
            <a:r>
              <a:rPr sz="3450" spc="-335" dirty="0">
                <a:latin typeface="+mj-lt"/>
                <a:cs typeface="Century Gothic"/>
              </a:rPr>
              <a:t>a</a:t>
            </a:r>
            <a:r>
              <a:rPr sz="3450" spc="-50" dirty="0">
                <a:latin typeface="+mj-lt"/>
                <a:cs typeface="Century Gothic"/>
              </a:rPr>
              <a:t> </a:t>
            </a:r>
            <a:r>
              <a:rPr sz="3450" spc="95" dirty="0">
                <a:latin typeface="+mj-lt"/>
                <a:cs typeface="Century Gothic"/>
              </a:rPr>
              <a:t>two</a:t>
            </a:r>
            <a:r>
              <a:rPr sz="3450" spc="-55" dirty="0">
                <a:latin typeface="+mj-lt"/>
                <a:cs typeface="Century Gothic"/>
              </a:rPr>
              <a:t> </a:t>
            </a:r>
            <a:r>
              <a:rPr sz="3450" spc="-25" dirty="0">
                <a:latin typeface="+mj-lt"/>
                <a:cs typeface="Century Gothic"/>
              </a:rPr>
              <a:t>(2)</a:t>
            </a:r>
            <a:r>
              <a:rPr sz="3450" spc="-5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cent</a:t>
            </a:r>
            <a:r>
              <a:rPr sz="3450" spc="-55" dirty="0">
                <a:latin typeface="+mj-lt"/>
                <a:cs typeface="Century Gothic"/>
              </a:rPr>
              <a:t> </a:t>
            </a:r>
            <a:r>
              <a:rPr sz="3450" spc="85" dirty="0">
                <a:latin typeface="+mj-lt"/>
                <a:cs typeface="Century Gothic"/>
              </a:rPr>
              <a:t>sales</a:t>
            </a:r>
            <a:r>
              <a:rPr sz="3450" spc="-5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tax</a:t>
            </a:r>
            <a:r>
              <a:rPr sz="3450" spc="-55" dirty="0">
                <a:latin typeface="+mj-lt"/>
                <a:cs typeface="Century Gothic"/>
              </a:rPr>
              <a:t> </a:t>
            </a:r>
            <a:r>
              <a:rPr sz="3450" spc="229" dirty="0">
                <a:latin typeface="+mj-lt"/>
                <a:cs typeface="Century Gothic"/>
              </a:rPr>
              <a:t>in</a:t>
            </a:r>
            <a:r>
              <a:rPr sz="3450" spc="-55" dirty="0">
                <a:latin typeface="+mj-lt"/>
                <a:cs typeface="Century Gothic"/>
              </a:rPr>
              <a:t> </a:t>
            </a:r>
            <a:r>
              <a:rPr sz="3450" spc="70" dirty="0">
                <a:latin typeface="+mj-lt"/>
                <a:cs typeface="Century Gothic"/>
              </a:rPr>
              <a:t>the </a:t>
            </a:r>
            <a:r>
              <a:rPr sz="3450" spc="55" dirty="0">
                <a:latin typeface="+mj-lt"/>
                <a:cs typeface="Century Gothic"/>
              </a:rPr>
              <a:t>unincorporated</a:t>
            </a:r>
            <a:r>
              <a:rPr sz="3450" spc="-10" dirty="0">
                <a:latin typeface="+mj-lt"/>
                <a:cs typeface="Century Gothic"/>
              </a:rPr>
              <a:t> area.</a:t>
            </a:r>
            <a:endParaRPr sz="3450" dirty="0">
              <a:latin typeface="+mj-lt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2942" y="5106415"/>
            <a:ext cx="16175355" cy="788421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395"/>
              </a:spcBef>
            </a:pPr>
            <a:r>
              <a:rPr sz="2000" spc="-35" dirty="0">
                <a:latin typeface="+mj-lt"/>
                <a:cs typeface="Century Gothic"/>
              </a:rPr>
              <a:t>Above</a:t>
            </a:r>
            <a:r>
              <a:rPr sz="2000" spc="15" dirty="0">
                <a:latin typeface="+mj-lt"/>
                <a:cs typeface="Century Gothic"/>
              </a:rPr>
              <a:t> </a:t>
            </a:r>
            <a:r>
              <a:rPr sz="2000" spc="55" dirty="0">
                <a:latin typeface="+mj-lt"/>
                <a:cs typeface="Century Gothic"/>
              </a:rPr>
              <a:t>demonstrates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the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range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of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spc="50" dirty="0">
                <a:latin typeface="+mj-lt"/>
                <a:cs typeface="Century Gothic"/>
              </a:rPr>
              <a:t>possible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spc="195" dirty="0">
                <a:latin typeface="+mj-lt"/>
                <a:cs typeface="Century Gothic"/>
              </a:rPr>
              <a:t>ESD</a:t>
            </a:r>
            <a:r>
              <a:rPr sz="2000" spc="15" dirty="0">
                <a:latin typeface="+mj-lt"/>
                <a:cs typeface="Century Gothic"/>
              </a:rPr>
              <a:t> </a:t>
            </a:r>
            <a:r>
              <a:rPr sz="2000" spc="-10" dirty="0">
                <a:latin typeface="+mj-lt"/>
                <a:cs typeface="Century Gothic"/>
              </a:rPr>
              <a:t>levy.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spc="85" dirty="0">
                <a:latin typeface="+mj-lt"/>
                <a:cs typeface="Century Gothic"/>
              </a:rPr>
              <a:t>If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all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cities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allow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spc="85" dirty="0">
                <a:latin typeface="+mj-lt"/>
                <a:cs typeface="Century Gothic"/>
              </a:rPr>
              <a:t>their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spc="180" dirty="0">
                <a:latin typeface="+mj-lt"/>
                <a:cs typeface="Century Gothic"/>
              </a:rPr>
              <a:t>ETJ</a:t>
            </a:r>
            <a:r>
              <a:rPr sz="2000" spc="15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to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spc="-10" dirty="0">
                <a:latin typeface="+mj-lt"/>
                <a:cs typeface="Century Gothic"/>
              </a:rPr>
              <a:t>be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included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spc="110" dirty="0">
                <a:latin typeface="+mj-lt"/>
                <a:cs typeface="Century Gothic"/>
              </a:rPr>
              <a:t>in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the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spc="195" dirty="0">
                <a:latin typeface="+mj-lt"/>
                <a:cs typeface="Century Gothic"/>
              </a:rPr>
              <a:t>ESD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boundaries</a:t>
            </a:r>
            <a:r>
              <a:rPr sz="2000" spc="15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and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spc="155" dirty="0">
                <a:latin typeface="+mj-lt"/>
                <a:cs typeface="Century Gothic"/>
              </a:rPr>
              <a:t>MUDs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are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part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of</a:t>
            </a:r>
            <a:r>
              <a:rPr sz="2000" spc="20" dirty="0">
                <a:latin typeface="+mj-lt"/>
                <a:cs typeface="Century Gothic"/>
              </a:rPr>
              <a:t> </a:t>
            </a:r>
            <a:r>
              <a:rPr sz="2000" spc="-25" dirty="0">
                <a:latin typeface="+mj-lt"/>
                <a:cs typeface="Century Gothic"/>
              </a:rPr>
              <a:t>the </a:t>
            </a:r>
            <a:r>
              <a:rPr sz="2000" spc="114" dirty="0">
                <a:latin typeface="+mj-lt"/>
                <a:cs typeface="Century Gothic"/>
              </a:rPr>
              <a:t>ESD,</a:t>
            </a:r>
            <a:r>
              <a:rPr sz="2000" spc="45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there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spc="145" dirty="0">
                <a:latin typeface="+mj-lt"/>
                <a:cs typeface="Century Gothic"/>
              </a:rPr>
              <a:t>is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$23.2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spc="75" dirty="0">
                <a:latin typeface="+mj-lt"/>
                <a:cs typeface="Century Gothic"/>
              </a:rPr>
              <a:t>billion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spc="110" dirty="0">
                <a:latin typeface="+mj-lt"/>
                <a:cs typeface="Century Gothic"/>
              </a:rPr>
              <a:t>in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taxable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spc="-10" dirty="0">
                <a:latin typeface="+mj-lt"/>
                <a:cs typeface="Century Gothic"/>
              </a:rPr>
              <a:t>value.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spc="85" dirty="0">
                <a:latin typeface="+mj-lt"/>
                <a:cs typeface="Century Gothic"/>
              </a:rPr>
              <a:t>If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all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cities</a:t>
            </a:r>
            <a:r>
              <a:rPr sz="2000" spc="45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do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spc="55" dirty="0">
                <a:latin typeface="+mj-lt"/>
                <a:cs typeface="Century Gothic"/>
              </a:rPr>
              <a:t>not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allow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spc="85" dirty="0">
                <a:latin typeface="+mj-lt"/>
                <a:cs typeface="Century Gothic"/>
              </a:rPr>
              <a:t>their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spc="175" dirty="0">
                <a:latin typeface="+mj-lt"/>
                <a:cs typeface="Century Gothic"/>
              </a:rPr>
              <a:t>ETJs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to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be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included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spc="110" dirty="0">
                <a:latin typeface="+mj-lt"/>
                <a:cs typeface="Century Gothic"/>
              </a:rPr>
              <a:t>in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the</a:t>
            </a:r>
            <a:r>
              <a:rPr sz="2000" spc="45" dirty="0">
                <a:latin typeface="+mj-lt"/>
                <a:cs typeface="Century Gothic"/>
              </a:rPr>
              <a:t> </a:t>
            </a:r>
            <a:r>
              <a:rPr sz="2000" spc="195" dirty="0">
                <a:latin typeface="+mj-lt"/>
                <a:cs typeface="Century Gothic"/>
              </a:rPr>
              <a:t>ESD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boundaries,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the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spc="55" dirty="0">
                <a:latin typeface="+mj-lt"/>
                <a:cs typeface="Century Gothic"/>
              </a:rPr>
              <a:t>lowest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taxable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dirty="0">
                <a:latin typeface="+mj-lt"/>
                <a:cs typeface="Century Gothic"/>
              </a:rPr>
              <a:t>value</a:t>
            </a:r>
            <a:r>
              <a:rPr sz="2000" spc="50" dirty="0">
                <a:latin typeface="+mj-lt"/>
                <a:cs typeface="Century Gothic"/>
              </a:rPr>
              <a:t> </a:t>
            </a:r>
            <a:r>
              <a:rPr sz="2000" spc="120" dirty="0">
                <a:latin typeface="+mj-lt"/>
                <a:cs typeface="Century Gothic"/>
              </a:rPr>
              <a:t>is</a:t>
            </a:r>
            <a:endParaRPr sz="2000" dirty="0">
              <a:latin typeface="+mj-lt"/>
              <a:cs typeface="Century Gothic"/>
            </a:endParaRPr>
          </a:p>
          <a:p>
            <a:pPr marL="12700">
              <a:lnSpc>
                <a:spcPts val="1855"/>
              </a:lnSpc>
            </a:pPr>
            <a:r>
              <a:rPr sz="2000" dirty="0">
                <a:latin typeface="+mj-lt"/>
                <a:cs typeface="Century Gothic"/>
              </a:rPr>
              <a:t>$3.3</a:t>
            </a:r>
            <a:r>
              <a:rPr sz="2000" spc="-30" dirty="0">
                <a:latin typeface="+mj-lt"/>
                <a:cs typeface="Century Gothic"/>
              </a:rPr>
              <a:t> </a:t>
            </a:r>
            <a:r>
              <a:rPr sz="2000" spc="40" dirty="0">
                <a:latin typeface="+mj-lt"/>
                <a:cs typeface="Century Gothic"/>
              </a:rPr>
              <a:t>billion.</a:t>
            </a:r>
            <a:endParaRPr sz="2000" dirty="0">
              <a:latin typeface="+mj-lt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84139" y="4346545"/>
            <a:ext cx="8303895" cy="5941060"/>
            <a:chOff x="9984139" y="4346545"/>
            <a:chExt cx="8303895" cy="5941060"/>
          </a:xfrm>
        </p:grpSpPr>
        <p:sp>
          <p:nvSpPr>
            <p:cNvPr id="3" name="object 3"/>
            <p:cNvSpPr/>
            <p:nvPr/>
          </p:nvSpPr>
          <p:spPr>
            <a:xfrm>
              <a:off x="9984139" y="4346545"/>
              <a:ext cx="8303895" cy="5941060"/>
            </a:xfrm>
            <a:custGeom>
              <a:avLst/>
              <a:gdLst/>
              <a:ahLst/>
              <a:cxnLst/>
              <a:rect l="l" t="t" r="r" b="b"/>
              <a:pathLst>
                <a:path w="8303894" h="5941059">
                  <a:moveTo>
                    <a:pt x="8303859" y="5940453"/>
                  </a:moveTo>
                  <a:lnTo>
                    <a:pt x="0" y="5940453"/>
                  </a:lnTo>
                  <a:lnTo>
                    <a:pt x="0" y="449488"/>
                  </a:lnTo>
                  <a:lnTo>
                    <a:pt x="2637" y="400515"/>
                  </a:lnTo>
                  <a:lnTo>
                    <a:pt x="10368" y="353068"/>
                  </a:lnTo>
                  <a:lnTo>
                    <a:pt x="22917" y="307423"/>
                  </a:lnTo>
                  <a:lnTo>
                    <a:pt x="40010" y="263852"/>
                  </a:lnTo>
                  <a:lnTo>
                    <a:pt x="61373" y="222632"/>
                  </a:lnTo>
                  <a:lnTo>
                    <a:pt x="86731" y="184035"/>
                  </a:lnTo>
                  <a:lnTo>
                    <a:pt x="115810" y="148336"/>
                  </a:lnTo>
                  <a:lnTo>
                    <a:pt x="148336" y="115810"/>
                  </a:lnTo>
                  <a:lnTo>
                    <a:pt x="184035" y="86731"/>
                  </a:lnTo>
                  <a:lnTo>
                    <a:pt x="222632" y="61372"/>
                  </a:lnTo>
                  <a:lnTo>
                    <a:pt x="263853" y="40010"/>
                  </a:lnTo>
                  <a:lnTo>
                    <a:pt x="307423" y="22917"/>
                  </a:lnTo>
                  <a:lnTo>
                    <a:pt x="353069" y="10368"/>
                  </a:lnTo>
                  <a:lnTo>
                    <a:pt x="400515" y="2637"/>
                  </a:lnTo>
                  <a:lnTo>
                    <a:pt x="449488" y="0"/>
                  </a:lnTo>
                  <a:lnTo>
                    <a:pt x="8303859" y="0"/>
                  </a:lnTo>
                  <a:lnTo>
                    <a:pt x="8303859" y="466260"/>
                  </a:lnTo>
                  <a:lnTo>
                    <a:pt x="415944" y="466260"/>
                  </a:lnTo>
                  <a:lnTo>
                    <a:pt x="415944" y="5531389"/>
                  </a:lnTo>
                  <a:lnTo>
                    <a:pt x="8303859" y="5531389"/>
                  </a:lnTo>
                  <a:lnTo>
                    <a:pt x="8303859" y="59404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00084" y="4812806"/>
              <a:ext cx="7887915" cy="506512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7552772" y="957909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591"/>
                </a:lnTo>
                <a:lnTo>
                  <a:pt x="252653" y="423570"/>
                </a:lnTo>
                <a:lnTo>
                  <a:pt x="231317" y="463524"/>
                </a:lnTo>
                <a:lnTo>
                  <a:pt x="216242" y="506844"/>
                </a:lnTo>
                <a:lnTo>
                  <a:pt x="201155" y="463550"/>
                </a:lnTo>
                <a:lnTo>
                  <a:pt x="179806" y="423633"/>
                </a:lnTo>
                <a:lnTo>
                  <a:pt x="152806" y="387667"/>
                </a:lnTo>
                <a:lnTo>
                  <a:pt x="120726" y="356273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76"/>
                </a:lnTo>
                <a:lnTo>
                  <a:pt x="5740" y="344957"/>
                </a:lnTo>
                <a:lnTo>
                  <a:pt x="22009" y="390448"/>
                </a:lnTo>
                <a:lnTo>
                  <a:pt x="47548" y="430593"/>
                </a:lnTo>
                <a:lnTo>
                  <a:pt x="81026" y="464070"/>
                </a:lnTo>
                <a:lnTo>
                  <a:pt x="121183" y="489585"/>
                </a:lnTo>
                <a:lnTo>
                  <a:pt x="166687" y="505853"/>
                </a:lnTo>
                <a:lnTo>
                  <a:pt x="216255" y="511556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10"/>
                </a:lnTo>
                <a:lnTo>
                  <a:pt x="426796" y="344893"/>
                </a:lnTo>
                <a:lnTo>
                  <a:pt x="428625" y="328993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66"/>
                </a:moveTo>
                <a:lnTo>
                  <a:pt x="388772" y="162369"/>
                </a:lnTo>
                <a:lnTo>
                  <a:pt x="348322" y="182880"/>
                </a:lnTo>
                <a:lnTo>
                  <a:pt x="311746" y="209143"/>
                </a:lnTo>
                <a:lnTo>
                  <a:pt x="279666" y="240563"/>
                </a:lnTo>
                <a:lnTo>
                  <a:pt x="252653" y="276542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593"/>
                </a:lnTo>
                <a:lnTo>
                  <a:pt x="152806" y="240639"/>
                </a:lnTo>
                <a:lnTo>
                  <a:pt x="120726" y="209245"/>
                </a:lnTo>
                <a:lnTo>
                  <a:pt x="84175" y="182994"/>
                </a:lnTo>
                <a:lnTo>
                  <a:pt x="43738" y="162496"/>
                </a:lnTo>
                <a:lnTo>
                  <a:pt x="0" y="148348"/>
                </a:lnTo>
                <a:lnTo>
                  <a:pt x="5740" y="197916"/>
                </a:lnTo>
                <a:lnTo>
                  <a:pt x="22009" y="243420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83" y="342557"/>
                </a:lnTo>
                <a:lnTo>
                  <a:pt x="166687" y="358813"/>
                </a:lnTo>
                <a:lnTo>
                  <a:pt x="216255" y="364528"/>
                </a:lnTo>
                <a:lnTo>
                  <a:pt x="265849" y="358813"/>
                </a:lnTo>
                <a:lnTo>
                  <a:pt x="311365" y="342544"/>
                </a:lnTo>
                <a:lnTo>
                  <a:pt x="351510" y="317017"/>
                </a:lnTo>
                <a:lnTo>
                  <a:pt x="385000" y="283527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66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20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02"/>
                </a:lnTo>
                <a:lnTo>
                  <a:pt x="252653" y="128193"/>
                </a:lnTo>
                <a:lnTo>
                  <a:pt x="231317" y="168135"/>
                </a:lnTo>
                <a:lnTo>
                  <a:pt x="216242" y="211455"/>
                </a:lnTo>
                <a:lnTo>
                  <a:pt x="201155" y="168160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83"/>
                </a:lnTo>
                <a:lnTo>
                  <a:pt x="84175" y="34645"/>
                </a:lnTo>
                <a:lnTo>
                  <a:pt x="43738" y="14147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04"/>
                </a:lnTo>
                <a:lnTo>
                  <a:pt x="81026" y="168681"/>
                </a:lnTo>
                <a:lnTo>
                  <a:pt x="121183" y="194195"/>
                </a:lnTo>
                <a:lnTo>
                  <a:pt x="166687" y="210464"/>
                </a:lnTo>
                <a:lnTo>
                  <a:pt x="216255" y="216166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21"/>
                </a:lnTo>
                <a:lnTo>
                  <a:pt x="426796" y="49504"/>
                </a:lnTo>
                <a:lnTo>
                  <a:pt x="428625" y="33604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396043" y="122253"/>
            <a:ext cx="742949" cy="74294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70087" y="2790125"/>
            <a:ext cx="685800" cy="685800"/>
            <a:chOff x="470087" y="2790125"/>
            <a:chExt cx="685800" cy="685800"/>
          </a:xfrm>
        </p:grpSpPr>
        <p:sp>
          <p:nvSpPr>
            <p:cNvPr id="8" name="object 8"/>
            <p:cNvSpPr/>
            <p:nvPr/>
          </p:nvSpPr>
          <p:spPr>
            <a:xfrm>
              <a:off x="470087" y="2790125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5"/>
                  </a:moveTo>
                  <a:lnTo>
                    <a:pt x="0" y="290512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7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1" y="73036"/>
                  </a:lnTo>
                  <a:lnTo>
                    <a:pt x="163306" y="49095"/>
                  </a:lnTo>
                  <a:lnTo>
                    <a:pt x="200871" y="29605"/>
                  </a:lnTo>
                  <a:lnTo>
                    <a:pt x="240543" y="14859"/>
                  </a:lnTo>
                  <a:lnTo>
                    <a:pt x="281722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7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2"/>
                  </a:lnTo>
                  <a:lnTo>
                    <a:pt x="546282" y="67909"/>
                  </a:lnTo>
                  <a:lnTo>
                    <a:pt x="578663" y="95156"/>
                  </a:lnTo>
                  <a:lnTo>
                    <a:pt x="607469" y="126165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5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20"/>
                  </a:lnTo>
                  <a:lnTo>
                    <a:pt x="659531" y="477142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8" y="685799"/>
                  </a:lnTo>
                  <a:lnTo>
                    <a:pt x="286143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8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5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1919" y="2983261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70087" y="4127006"/>
            <a:ext cx="685800" cy="685800"/>
            <a:chOff x="470087" y="4721567"/>
            <a:chExt cx="685800" cy="685800"/>
          </a:xfrm>
        </p:grpSpPr>
        <p:sp>
          <p:nvSpPr>
            <p:cNvPr id="11" name="object 11"/>
            <p:cNvSpPr/>
            <p:nvPr/>
          </p:nvSpPr>
          <p:spPr>
            <a:xfrm>
              <a:off x="470087" y="4721567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5"/>
                  </a:moveTo>
                  <a:lnTo>
                    <a:pt x="0" y="290512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7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1" y="73036"/>
                  </a:lnTo>
                  <a:lnTo>
                    <a:pt x="163306" y="49095"/>
                  </a:lnTo>
                  <a:lnTo>
                    <a:pt x="200871" y="29605"/>
                  </a:lnTo>
                  <a:lnTo>
                    <a:pt x="240543" y="14859"/>
                  </a:lnTo>
                  <a:lnTo>
                    <a:pt x="281722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7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6"/>
                  </a:lnTo>
                  <a:lnTo>
                    <a:pt x="607469" y="126165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4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2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8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5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1919" y="4914703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150" spc="570" dirty="0"/>
              <a:t>Emergency</a:t>
            </a:r>
            <a:r>
              <a:rPr sz="8150" spc="-830" dirty="0"/>
              <a:t> </a:t>
            </a:r>
            <a:r>
              <a:rPr sz="8150" spc="440" dirty="0"/>
              <a:t>Services</a:t>
            </a:r>
            <a:r>
              <a:rPr sz="8150" spc="-825" dirty="0"/>
              <a:t> </a:t>
            </a:r>
            <a:r>
              <a:rPr sz="8150" spc="240" dirty="0"/>
              <a:t>District</a:t>
            </a:r>
            <a:endParaRPr sz="8150"/>
          </a:p>
        </p:txBody>
      </p:sp>
      <p:sp>
        <p:nvSpPr>
          <p:cNvPr id="17" name="object 16"/>
          <p:cNvSpPr txBox="1"/>
          <p:nvPr/>
        </p:nvSpPr>
        <p:spPr>
          <a:xfrm>
            <a:off x="377487" y="1522902"/>
            <a:ext cx="9318928" cy="597920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0" spc="204" dirty="0">
                <a:latin typeface="Trebuchet MS"/>
                <a:cs typeface="Trebuchet MS"/>
              </a:rPr>
              <a:t>Governance</a:t>
            </a:r>
            <a:endParaRPr sz="6000" dirty="0">
              <a:latin typeface="Trebuchet MS"/>
              <a:cs typeface="Trebuchet MS"/>
            </a:endParaRPr>
          </a:p>
          <a:p>
            <a:pPr marL="1043940" marR="5080">
              <a:lnSpc>
                <a:spcPts val="3900"/>
              </a:lnSpc>
              <a:spcBef>
                <a:spcPts val="3005"/>
              </a:spcBef>
            </a:pPr>
            <a:r>
              <a:rPr sz="3450" spc="125" dirty="0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sz="3450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450" spc="70" dirty="0">
                <a:latin typeface="Calibri" panose="020F0502020204030204" pitchFamily="34" charset="0"/>
                <a:cs typeface="Calibri" panose="020F0502020204030204" pitchFamily="34" charset="0"/>
              </a:rPr>
              <a:t>Statute:</a:t>
            </a:r>
            <a:r>
              <a:rPr sz="3450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450" spc="160" dirty="0">
                <a:latin typeface="Calibri" panose="020F0502020204030204" pitchFamily="34" charset="0"/>
                <a:cs typeface="Calibri" panose="020F0502020204030204" pitchFamily="34" charset="0"/>
              </a:rPr>
              <a:t>Commissioners </a:t>
            </a:r>
            <a:r>
              <a:rPr sz="3450" spc="75" dirty="0">
                <a:latin typeface="Calibri" panose="020F0502020204030204" pitchFamily="34" charset="0"/>
                <a:cs typeface="Calibri" panose="020F0502020204030204" pitchFamily="34" charset="0"/>
              </a:rPr>
              <a:t>Court</a:t>
            </a:r>
            <a:r>
              <a:rPr sz="3450" spc="-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450" spc="70" dirty="0">
                <a:latin typeface="Calibri" panose="020F0502020204030204" pitchFamily="34" charset="0"/>
                <a:cs typeface="Calibri" panose="020F0502020204030204" pitchFamily="34" charset="0"/>
              </a:rPr>
              <a:t>appoints</a:t>
            </a:r>
            <a:r>
              <a:rPr sz="3450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450" spc="140" dirty="0"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r>
              <a:rPr sz="3450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450" spc="6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3450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450" spc="95" dirty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sz="3450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450" spc="-25" dirty="0">
                <a:latin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sz="3450" dirty="0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sz="3450" spc="-18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450" spc="220" dirty="0" smtClean="0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endParaRPr lang="en-US" sz="3450" spc="22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3940" marR="5080">
              <a:lnSpc>
                <a:spcPts val="3900"/>
              </a:lnSpc>
              <a:spcBef>
                <a:spcPts val="3005"/>
              </a:spcBef>
            </a:pPr>
            <a:r>
              <a:rPr lang="en-US" sz="3450" spc="95" dirty="0" smtClean="0">
                <a:latin typeface="+mj-lt"/>
                <a:cs typeface="Century Gothic"/>
              </a:rPr>
              <a:t>Legislative</a:t>
            </a:r>
            <a:r>
              <a:rPr lang="en-US" sz="3450" spc="-80" dirty="0" smtClean="0">
                <a:latin typeface="+mj-lt"/>
                <a:cs typeface="Century Gothic"/>
              </a:rPr>
              <a:t> </a:t>
            </a:r>
            <a:r>
              <a:rPr lang="en-US" sz="3450" spc="-25" dirty="0" smtClean="0">
                <a:latin typeface="+mj-lt"/>
                <a:cs typeface="Century Gothic"/>
              </a:rPr>
              <a:t>change</a:t>
            </a:r>
            <a:r>
              <a:rPr lang="en-US" sz="3450" spc="-80" dirty="0" smtClean="0">
                <a:latin typeface="+mj-lt"/>
                <a:cs typeface="Century Gothic"/>
              </a:rPr>
              <a:t> </a:t>
            </a:r>
            <a:r>
              <a:rPr lang="en-US" sz="3450" spc="229" dirty="0" smtClean="0">
                <a:latin typeface="+mj-lt"/>
                <a:cs typeface="Century Gothic"/>
              </a:rPr>
              <a:t>in</a:t>
            </a:r>
            <a:r>
              <a:rPr lang="en-US" sz="3450" spc="-80" dirty="0" smtClean="0">
                <a:latin typeface="+mj-lt"/>
                <a:cs typeface="Century Gothic"/>
              </a:rPr>
              <a:t> </a:t>
            </a:r>
            <a:r>
              <a:rPr lang="en-US" sz="3450" spc="80" dirty="0" smtClean="0">
                <a:latin typeface="+mj-lt"/>
                <a:cs typeface="Century Gothic"/>
              </a:rPr>
              <a:t>order</a:t>
            </a:r>
            <a:r>
              <a:rPr lang="en-US" sz="3450" spc="-80" dirty="0" smtClean="0">
                <a:latin typeface="+mj-lt"/>
                <a:cs typeface="Century Gothic"/>
              </a:rPr>
              <a:t> </a:t>
            </a:r>
            <a:r>
              <a:rPr lang="en-US" sz="3450" spc="-25" dirty="0" smtClean="0">
                <a:latin typeface="+mj-lt"/>
                <a:cs typeface="Century Gothic"/>
              </a:rPr>
              <a:t>to:</a:t>
            </a:r>
          </a:p>
          <a:p>
            <a:pPr marL="1501140" marR="5080" indent="-457200">
              <a:lnSpc>
                <a:spcPts val="3900"/>
              </a:lnSpc>
              <a:spcBef>
                <a:spcPts val="3005"/>
              </a:spcBef>
              <a:buFont typeface="Arial" panose="020B0604020202020204" pitchFamily="34" charset="0"/>
              <a:buChar char="•"/>
            </a:pPr>
            <a:r>
              <a:rPr lang="en-US" sz="3450" spc="90" dirty="0" smtClean="0">
                <a:latin typeface="+mj-lt"/>
                <a:cs typeface="Century Gothic"/>
              </a:rPr>
              <a:t>Allow</a:t>
            </a:r>
            <a:r>
              <a:rPr lang="en-US" sz="3450" spc="-75" dirty="0" smtClean="0">
                <a:latin typeface="+mj-lt"/>
                <a:cs typeface="Century Gothic"/>
              </a:rPr>
              <a:t> </a:t>
            </a:r>
            <a:r>
              <a:rPr lang="en-US" sz="3450" spc="380" dirty="0" smtClean="0">
                <a:latin typeface="+mj-lt"/>
                <a:cs typeface="Century Gothic"/>
              </a:rPr>
              <a:t>ESD</a:t>
            </a:r>
            <a:r>
              <a:rPr lang="en-US" sz="3450" spc="-70" dirty="0" smtClean="0">
                <a:latin typeface="+mj-lt"/>
                <a:cs typeface="Century Gothic"/>
              </a:rPr>
              <a:t> </a:t>
            </a:r>
            <a:r>
              <a:rPr lang="en-US" sz="3450" dirty="0" smtClean="0">
                <a:latin typeface="+mj-lt"/>
                <a:cs typeface="Century Gothic"/>
              </a:rPr>
              <a:t>board</a:t>
            </a:r>
            <a:r>
              <a:rPr lang="en-US" sz="3450" spc="-70" dirty="0" smtClean="0">
                <a:latin typeface="+mj-lt"/>
                <a:cs typeface="Century Gothic"/>
              </a:rPr>
              <a:t> </a:t>
            </a:r>
            <a:r>
              <a:rPr lang="en-US" sz="3450" spc="170" dirty="0" smtClean="0">
                <a:latin typeface="+mj-lt"/>
                <a:cs typeface="Century Gothic"/>
              </a:rPr>
              <a:t>members</a:t>
            </a:r>
            <a:r>
              <a:rPr lang="en-US" sz="3450" spc="-70" dirty="0" smtClean="0">
                <a:latin typeface="+mj-lt"/>
                <a:cs typeface="Century Gothic"/>
              </a:rPr>
              <a:t> </a:t>
            </a:r>
            <a:r>
              <a:rPr lang="en-US" sz="3450" spc="35" dirty="0" smtClean="0">
                <a:latin typeface="+mj-lt"/>
                <a:cs typeface="Century Gothic"/>
              </a:rPr>
              <a:t>to </a:t>
            </a:r>
            <a:r>
              <a:rPr lang="en-US" sz="3450" dirty="0" smtClean="0">
                <a:latin typeface="+mj-lt"/>
                <a:cs typeface="Century Gothic"/>
              </a:rPr>
              <a:t>be</a:t>
            </a:r>
            <a:r>
              <a:rPr lang="en-US" sz="3450" spc="-215" dirty="0" smtClean="0">
                <a:latin typeface="+mj-lt"/>
                <a:cs typeface="Century Gothic"/>
              </a:rPr>
              <a:t> </a:t>
            </a:r>
            <a:r>
              <a:rPr lang="en-US" sz="3450" i="1" u="heavy" spc="-10" dirty="0" smtClean="0">
                <a:uFill>
                  <a:solidFill>
                    <a:srgbClr val="000000"/>
                  </a:solidFill>
                </a:uFill>
                <a:latin typeface="+mj-lt"/>
                <a:cs typeface="Century Gothic"/>
              </a:rPr>
              <a:t>elected</a:t>
            </a:r>
            <a:r>
              <a:rPr lang="en-US" sz="3450" dirty="0">
                <a:latin typeface="+mj-lt"/>
                <a:cs typeface="Century Gothic"/>
              </a:rPr>
              <a:t> </a:t>
            </a:r>
            <a:endParaRPr lang="en-US" sz="3450" dirty="0" smtClean="0">
              <a:latin typeface="+mj-lt"/>
              <a:cs typeface="Century Gothic"/>
            </a:endParaRPr>
          </a:p>
          <a:p>
            <a:pPr marL="1501140" marR="5080" indent="-457200">
              <a:lnSpc>
                <a:spcPts val="3900"/>
              </a:lnSpc>
              <a:spcBef>
                <a:spcPts val="3005"/>
              </a:spcBef>
              <a:buFont typeface="Arial" panose="020B0604020202020204" pitchFamily="34" charset="0"/>
              <a:buChar char="•"/>
            </a:pPr>
            <a:r>
              <a:rPr sz="3450" spc="-45" dirty="0" smtClean="0">
                <a:latin typeface="+mj-lt"/>
                <a:cs typeface="Century Gothic"/>
              </a:rPr>
              <a:t>Create </a:t>
            </a:r>
            <a:r>
              <a:rPr sz="3450" spc="125" dirty="0">
                <a:latin typeface="+mj-lt"/>
                <a:cs typeface="Century Gothic"/>
              </a:rPr>
              <a:t>statutory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bracket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spc="35" dirty="0">
                <a:latin typeface="+mj-lt"/>
                <a:cs typeface="Century Gothic"/>
              </a:rPr>
              <a:t>to </a:t>
            </a:r>
            <a:r>
              <a:rPr sz="3450" dirty="0">
                <a:latin typeface="+mj-lt"/>
                <a:cs typeface="Century Gothic"/>
              </a:rPr>
              <a:t>allow</a:t>
            </a:r>
            <a:r>
              <a:rPr sz="3450" spc="70" dirty="0">
                <a:latin typeface="+mj-lt"/>
                <a:cs typeface="Century Gothic"/>
              </a:rPr>
              <a:t> </a:t>
            </a:r>
            <a:r>
              <a:rPr lang="en-US" sz="3450" spc="70" dirty="0" smtClean="0">
                <a:latin typeface="+mj-lt"/>
                <a:cs typeface="Century Gothic"/>
              </a:rPr>
              <a:t>C</a:t>
            </a:r>
            <a:r>
              <a:rPr sz="3450" spc="170" dirty="0" smtClean="0">
                <a:latin typeface="+mj-lt"/>
                <a:cs typeface="Century Gothic"/>
              </a:rPr>
              <a:t>ommissioners</a:t>
            </a:r>
            <a:r>
              <a:rPr sz="3450" spc="75" dirty="0" smtClean="0">
                <a:latin typeface="+mj-lt"/>
                <a:cs typeface="Century Gothic"/>
              </a:rPr>
              <a:t> </a:t>
            </a:r>
            <a:r>
              <a:rPr sz="3450" spc="65" dirty="0">
                <a:latin typeface="+mj-lt"/>
                <a:cs typeface="Century Gothic"/>
              </a:rPr>
              <a:t>Court </a:t>
            </a:r>
            <a:r>
              <a:rPr sz="3450" spc="170" dirty="0">
                <a:latin typeface="+mj-lt"/>
                <a:cs typeface="Century Gothic"/>
              </a:rPr>
              <a:t>members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spc="60" dirty="0">
                <a:latin typeface="+mj-lt"/>
                <a:cs typeface="Century Gothic"/>
              </a:rPr>
              <a:t>to</a:t>
            </a:r>
            <a:r>
              <a:rPr sz="3450" spc="-40" dirty="0">
                <a:latin typeface="+mj-lt"/>
                <a:cs typeface="Century Gothic"/>
              </a:rPr>
              <a:t> </a:t>
            </a:r>
            <a:r>
              <a:rPr sz="3450" spc="65" dirty="0">
                <a:latin typeface="+mj-lt"/>
                <a:cs typeface="Century Gothic"/>
              </a:rPr>
              <a:t>serve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as</a:t>
            </a:r>
            <a:r>
              <a:rPr sz="3450" spc="-40" dirty="0">
                <a:latin typeface="+mj-lt"/>
                <a:cs typeface="Century Gothic"/>
              </a:rPr>
              <a:t> </a:t>
            </a:r>
            <a:r>
              <a:rPr sz="3450" spc="355" dirty="0">
                <a:latin typeface="+mj-lt"/>
                <a:cs typeface="Century Gothic"/>
              </a:rPr>
              <a:t>ESD </a:t>
            </a:r>
            <a:r>
              <a:rPr sz="3450" spc="100" dirty="0">
                <a:latin typeface="+mj-lt"/>
                <a:cs typeface="Century Gothic"/>
              </a:rPr>
              <a:t>Board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of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spc="160" dirty="0">
                <a:latin typeface="+mj-lt"/>
                <a:cs typeface="Century Gothic"/>
              </a:rPr>
              <a:t>Commissioners</a:t>
            </a:r>
            <a:endParaRPr sz="3450" dirty="0">
              <a:latin typeface="+mj-lt"/>
              <a:cs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577430" y="1181100"/>
            <a:ext cx="17132935" cy="7235955"/>
          </a:xfrm>
          <a:prstGeom prst="rect">
            <a:avLst/>
          </a:prstGeom>
        </p:spPr>
        <p:txBody>
          <a:bodyPr vert="horz" wrap="square" lIns="0" tIns="384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25"/>
              </a:spcBef>
            </a:pPr>
            <a:r>
              <a:rPr sz="6000" spc="350" dirty="0">
                <a:latin typeface="+mj-lt"/>
                <a:cs typeface="Trebuchet MS"/>
              </a:rPr>
              <a:t>(CAD)</a:t>
            </a:r>
            <a:endParaRPr sz="6000" dirty="0">
              <a:latin typeface="+mj-lt"/>
              <a:cs typeface="Trebuchet MS"/>
            </a:endParaRPr>
          </a:p>
          <a:p>
            <a:pPr marL="8989060">
              <a:spcBef>
                <a:spcPts val="1700"/>
              </a:spcBef>
            </a:pPr>
            <a:r>
              <a:rPr sz="4000" spc="85" dirty="0">
                <a:latin typeface="+mj-lt"/>
                <a:cs typeface="Century Gothic"/>
              </a:rPr>
              <a:t>Local Gov’t Code Chapter 387</a:t>
            </a:r>
          </a:p>
          <a:p>
            <a:pPr marL="9015095" marR="5080">
              <a:spcBef>
                <a:spcPts val="2935"/>
              </a:spcBef>
            </a:pPr>
            <a:r>
              <a:rPr sz="4000" spc="85" dirty="0" smtClean="0">
                <a:latin typeface="+mj-lt"/>
                <a:cs typeface="Century Gothic"/>
              </a:rPr>
              <a:t>County Commissioners Court calls a vote and voters create the district</a:t>
            </a:r>
          </a:p>
          <a:p>
            <a:pPr marL="8989060">
              <a:spcBef>
                <a:spcPts val="3804"/>
              </a:spcBef>
            </a:pPr>
            <a:r>
              <a:rPr sz="4000" spc="85" dirty="0" smtClean="0">
                <a:latin typeface="+mj-lt"/>
                <a:cs typeface="Century Gothic"/>
              </a:rPr>
              <a:t>County sales tax (up to 2%)</a:t>
            </a:r>
          </a:p>
          <a:p>
            <a:pPr marL="8989060" marR="497205">
              <a:spcBef>
                <a:spcPts val="4240"/>
              </a:spcBef>
            </a:pPr>
            <a:r>
              <a:rPr sz="4000" spc="85" dirty="0" smtClean="0">
                <a:latin typeface="+mj-lt"/>
                <a:cs typeface="Century Gothic"/>
              </a:rPr>
              <a:t>Currently </a:t>
            </a:r>
            <a:r>
              <a:rPr sz="4000" spc="85" dirty="0">
                <a:latin typeface="+mj-lt"/>
                <a:cs typeface="Century Gothic"/>
              </a:rPr>
              <a:t>working with Comptroller’s Office on sales tax revenue in unincorporated</a:t>
            </a:r>
          </a:p>
        </p:txBody>
      </p:sp>
      <p:sp>
        <p:nvSpPr>
          <p:cNvPr id="2" name="object 2"/>
          <p:cNvSpPr/>
          <p:nvPr/>
        </p:nvSpPr>
        <p:spPr>
          <a:xfrm>
            <a:off x="17552772" y="957909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591"/>
                </a:lnTo>
                <a:lnTo>
                  <a:pt x="252653" y="423570"/>
                </a:lnTo>
                <a:lnTo>
                  <a:pt x="231317" y="463524"/>
                </a:lnTo>
                <a:lnTo>
                  <a:pt x="216242" y="506844"/>
                </a:lnTo>
                <a:lnTo>
                  <a:pt x="201155" y="463550"/>
                </a:lnTo>
                <a:lnTo>
                  <a:pt x="179806" y="423633"/>
                </a:lnTo>
                <a:lnTo>
                  <a:pt x="152806" y="387667"/>
                </a:lnTo>
                <a:lnTo>
                  <a:pt x="120726" y="356273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76"/>
                </a:lnTo>
                <a:lnTo>
                  <a:pt x="5740" y="344957"/>
                </a:lnTo>
                <a:lnTo>
                  <a:pt x="22009" y="390448"/>
                </a:lnTo>
                <a:lnTo>
                  <a:pt x="47548" y="430593"/>
                </a:lnTo>
                <a:lnTo>
                  <a:pt x="81026" y="464070"/>
                </a:lnTo>
                <a:lnTo>
                  <a:pt x="121183" y="489585"/>
                </a:lnTo>
                <a:lnTo>
                  <a:pt x="166687" y="505853"/>
                </a:lnTo>
                <a:lnTo>
                  <a:pt x="216255" y="511556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10"/>
                </a:lnTo>
                <a:lnTo>
                  <a:pt x="426796" y="344893"/>
                </a:lnTo>
                <a:lnTo>
                  <a:pt x="428625" y="328993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66"/>
                </a:moveTo>
                <a:lnTo>
                  <a:pt x="388772" y="162369"/>
                </a:lnTo>
                <a:lnTo>
                  <a:pt x="348322" y="182880"/>
                </a:lnTo>
                <a:lnTo>
                  <a:pt x="311746" y="209143"/>
                </a:lnTo>
                <a:lnTo>
                  <a:pt x="279666" y="240563"/>
                </a:lnTo>
                <a:lnTo>
                  <a:pt x="252653" y="276542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593"/>
                </a:lnTo>
                <a:lnTo>
                  <a:pt x="152806" y="240639"/>
                </a:lnTo>
                <a:lnTo>
                  <a:pt x="120726" y="209245"/>
                </a:lnTo>
                <a:lnTo>
                  <a:pt x="84175" y="182994"/>
                </a:lnTo>
                <a:lnTo>
                  <a:pt x="43738" y="162496"/>
                </a:lnTo>
                <a:lnTo>
                  <a:pt x="0" y="148348"/>
                </a:lnTo>
                <a:lnTo>
                  <a:pt x="5740" y="197916"/>
                </a:lnTo>
                <a:lnTo>
                  <a:pt x="22009" y="243420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83" y="342557"/>
                </a:lnTo>
                <a:lnTo>
                  <a:pt x="166687" y="358813"/>
                </a:lnTo>
                <a:lnTo>
                  <a:pt x="216255" y="364528"/>
                </a:lnTo>
                <a:lnTo>
                  <a:pt x="265849" y="358813"/>
                </a:lnTo>
                <a:lnTo>
                  <a:pt x="311365" y="342544"/>
                </a:lnTo>
                <a:lnTo>
                  <a:pt x="351510" y="317017"/>
                </a:lnTo>
                <a:lnTo>
                  <a:pt x="385000" y="283527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66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20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02"/>
                </a:lnTo>
                <a:lnTo>
                  <a:pt x="252653" y="128193"/>
                </a:lnTo>
                <a:lnTo>
                  <a:pt x="231317" y="168135"/>
                </a:lnTo>
                <a:lnTo>
                  <a:pt x="216242" y="211455"/>
                </a:lnTo>
                <a:lnTo>
                  <a:pt x="201155" y="168160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83"/>
                </a:lnTo>
                <a:lnTo>
                  <a:pt x="84175" y="34645"/>
                </a:lnTo>
                <a:lnTo>
                  <a:pt x="43738" y="14147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04"/>
                </a:lnTo>
                <a:lnTo>
                  <a:pt x="81026" y="168681"/>
                </a:lnTo>
                <a:lnTo>
                  <a:pt x="121183" y="194195"/>
                </a:lnTo>
                <a:lnTo>
                  <a:pt x="166687" y="210464"/>
                </a:lnTo>
                <a:lnTo>
                  <a:pt x="216255" y="216166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21"/>
                </a:lnTo>
                <a:lnTo>
                  <a:pt x="426796" y="49504"/>
                </a:lnTo>
                <a:lnTo>
                  <a:pt x="428625" y="33604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96043" y="122253"/>
            <a:ext cx="742949" cy="7429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434685" y="2709167"/>
            <a:ext cx="685800" cy="685800"/>
            <a:chOff x="8434685" y="2765031"/>
            <a:chExt cx="685800" cy="685800"/>
          </a:xfrm>
        </p:grpSpPr>
        <p:sp>
          <p:nvSpPr>
            <p:cNvPr id="5" name="object 5"/>
            <p:cNvSpPr/>
            <p:nvPr/>
          </p:nvSpPr>
          <p:spPr>
            <a:xfrm>
              <a:off x="8434685" y="2765031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1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6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0" y="73036"/>
                  </a:lnTo>
                  <a:lnTo>
                    <a:pt x="163306" y="49095"/>
                  </a:lnTo>
                  <a:lnTo>
                    <a:pt x="200870" y="29605"/>
                  </a:lnTo>
                  <a:lnTo>
                    <a:pt x="240543" y="14859"/>
                  </a:lnTo>
                  <a:lnTo>
                    <a:pt x="281721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6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2"/>
                  </a:lnTo>
                  <a:lnTo>
                    <a:pt x="546282" y="67909"/>
                  </a:lnTo>
                  <a:lnTo>
                    <a:pt x="578663" y="95156"/>
                  </a:lnTo>
                  <a:lnTo>
                    <a:pt x="607469" y="126165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5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20"/>
                  </a:lnTo>
                  <a:lnTo>
                    <a:pt x="659531" y="477142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8" y="685799"/>
                  </a:lnTo>
                  <a:lnTo>
                    <a:pt x="286143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7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76517" y="2958168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458098" y="3758182"/>
            <a:ext cx="685800" cy="685800"/>
            <a:chOff x="8458098" y="3758182"/>
            <a:chExt cx="685800" cy="685800"/>
          </a:xfrm>
        </p:grpSpPr>
        <p:sp>
          <p:nvSpPr>
            <p:cNvPr id="8" name="object 8"/>
            <p:cNvSpPr/>
            <p:nvPr/>
          </p:nvSpPr>
          <p:spPr>
            <a:xfrm>
              <a:off x="8458098" y="3758182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1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6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0" y="73036"/>
                  </a:lnTo>
                  <a:lnTo>
                    <a:pt x="163306" y="49095"/>
                  </a:lnTo>
                  <a:lnTo>
                    <a:pt x="200870" y="29605"/>
                  </a:lnTo>
                  <a:lnTo>
                    <a:pt x="240543" y="14859"/>
                  </a:lnTo>
                  <a:lnTo>
                    <a:pt x="281721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6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6"/>
                  </a:lnTo>
                  <a:lnTo>
                    <a:pt x="607469" y="126165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5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2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7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99930" y="3951319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8457034" y="5320377"/>
            <a:ext cx="685800" cy="685800"/>
            <a:chOff x="8434685" y="5923449"/>
            <a:chExt cx="685800" cy="685800"/>
          </a:xfrm>
        </p:grpSpPr>
        <p:sp>
          <p:nvSpPr>
            <p:cNvPr id="11" name="object 11"/>
            <p:cNvSpPr/>
            <p:nvPr/>
          </p:nvSpPr>
          <p:spPr>
            <a:xfrm>
              <a:off x="8434685" y="5923449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1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6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0" y="73036"/>
                  </a:lnTo>
                  <a:lnTo>
                    <a:pt x="163306" y="49095"/>
                  </a:lnTo>
                  <a:lnTo>
                    <a:pt x="200870" y="29605"/>
                  </a:lnTo>
                  <a:lnTo>
                    <a:pt x="240543" y="14859"/>
                  </a:lnTo>
                  <a:lnTo>
                    <a:pt x="281721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6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5"/>
                  </a:lnTo>
                  <a:lnTo>
                    <a:pt x="607469" y="126164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4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1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7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76517" y="6116585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2765031"/>
            <a:ext cx="7980045" cy="7522209"/>
            <a:chOff x="0" y="2765031"/>
            <a:chExt cx="7980045" cy="7522209"/>
          </a:xfrm>
        </p:grpSpPr>
        <p:sp>
          <p:nvSpPr>
            <p:cNvPr id="14" name="object 14"/>
            <p:cNvSpPr/>
            <p:nvPr/>
          </p:nvSpPr>
          <p:spPr>
            <a:xfrm>
              <a:off x="0" y="2765031"/>
              <a:ext cx="7980045" cy="7479665"/>
            </a:xfrm>
            <a:custGeom>
              <a:avLst/>
              <a:gdLst/>
              <a:ahLst/>
              <a:cxnLst/>
              <a:rect l="l" t="t" r="r" b="b"/>
              <a:pathLst>
                <a:path w="7980045" h="7479665">
                  <a:moveTo>
                    <a:pt x="7980004" y="7479177"/>
                  </a:moveTo>
                  <a:lnTo>
                    <a:pt x="0" y="7479177"/>
                  </a:lnTo>
                  <a:lnTo>
                    <a:pt x="0" y="6940441"/>
                  </a:lnTo>
                  <a:lnTo>
                    <a:pt x="7443809" y="6940441"/>
                  </a:lnTo>
                  <a:lnTo>
                    <a:pt x="7443809" y="585034"/>
                  </a:lnTo>
                  <a:lnTo>
                    <a:pt x="0" y="585034"/>
                  </a:lnTo>
                  <a:lnTo>
                    <a:pt x="0" y="0"/>
                  </a:lnTo>
                  <a:lnTo>
                    <a:pt x="7418554" y="0"/>
                  </a:lnTo>
                  <a:lnTo>
                    <a:pt x="7467214" y="2070"/>
                  </a:lnTo>
                  <a:lnTo>
                    <a:pt x="7514725" y="8168"/>
                  </a:lnTo>
                  <a:lnTo>
                    <a:pt x="7560918" y="18125"/>
                  </a:lnTo>
                  <a:lnTo>
                    <a:pt x="7605623" y="31771"/>
                  </a:lnTo>
                  <a:lnTo>
                    <a:pt x="7648672" y="48936"/>
                  </a:lnTo>
                  <a:lnTo>
                    <a:pt x="7689895" y="69453"/>
                  </a:lnTo>
                  <a:lnTo>
                    <a:pt x="7729121" y="93150"/>
                  </a:lnTo>
                  <a:lnTo>
                    <a:pt x="7766184" y="119858"/>
                  </a:lnTo>
                  <a:lnTo>
                    <a:pt x="7800911" y="149410"/>
                  </a:lnTo>
                  <a:lnTo>
                    <a:pt x="7833135" y="181634"/>
                  </a:lnTo>
                  <a:lnTo>
                    <a:pt x="7862687" y="216361"/>
                  </a:lnTo>
                  <a:lnTo>
                    <a:pt x="7889396" y="253423"/>
                  </a:lnTo>
                  <a:lnTo>
                    <a:pt x="7913093" y="292650"/>
                  </a:lnTo>
                  <a:lnTo>
                    <a:pt x="7933609" y="333873"/>
                  </a:lnTo>
                  <a:lnTo>
                    <a:pt x="7950774" y="376921"/>
                  </a:lnTo>
                  <a:lnTo>
                    <a:pt x="7964420" y="421626"/>
                  </a:lnTo>
                  <a:lnTo>
                    <a:pt x="7974377" y="467819"/>
                  </a:lnTo>
                  <a:lnTo>
                    <a:pt x="7980004" y="511655"/>
                  </a:lnTo>
                  <a:lnTo>
                    <a:pt x="7980004" y="74791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10246313"/>
              <a:ext cx="7980045" cy="41275"/>
            </a:xfrm>
            <a:custGeom>
              <a:avLst/>
              <a:gdLst/>
              <a:ahLst/>
              <a:cxnLst/>
              <a:rect l="l" t="t" r="r" b="b"/>
              <a:pathLst>
                <a:path w="7980045" h="41275">
                  <a:moveTo>
                    <a:pt x="7980004" y="0"/>
                  </a:moveTo>
                  <a:lnTo>
                    <a:pt x="7980004" y="40685"/>
                  </a:lnTo>
                  <a:lnTo>
                    <a:pt x="0" y="40685"/>
                  </a:lnTo>
                  <a:lnTo>
                    <a:pt x="0" y="0"/>
                  </a:lnTo>
                  <a:lnTo>
                    <a:pt x="7980004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350065"/>
              <a:ext cx="7443809" cy="6355407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70552" y="305775"/>
            <a:ext cx="13925550" cy="1266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150" spc="605" dirty="0"/>
              <a:t>County</a:t>
            </a:r>
            <a:r>
              <a:rPr sz="8150" spc="-825" dirty="0"/>
              <a:t> </a:t>
            </a:r>
            <a:r>
              <a:rPr sz="8150" spc="625" dirty="0"/>
              <a:t>Assistance</a:t>
            </a:r>
            <a:r>
              <a:rPr sz="8150" spc="-819" dirty="0"/>
              <a:t> </a:t>
            </a:r>
            <a:r>
              <a:rPr sz="8150" spc="240" dirty="0"/>
              <a:t>District</a:t>
            </a:r>
            <a:endParaRPr sz="8150"/>
          </a:p>
        </p:txBody>
      </p:sp>
      <p:grpSp>
        <p:nvGrpSpPr>
          <p:cNvPr id="18" name="object 18"/>
          <p:cNvGrpSpPr/>
          <p:nvPr/>
        </p:nvGrpSpPr>
        <p:grpSpPr>
          <a:xfrm>
            <a:off x="8457034" y="6504863"/>
            <a:ext cx="685800" cy="685800"/>
            <a:chOff x="8434685" y="7206691"/>
            <a:chExt cx="685800" cy="685800"/>
          </a:xfrm>
        </p:grpSpPr>
        <p:sp>
          <p:nvSpPr>
            <p:cNvPr id="19" name="object 19"/>
            <p:cNvSpPr/>
            <p:nvPr/>
          </p:nvSpPr>
          <p:spPr>
            <a:xfrm>
              <a:off x="8434685" y="7206691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1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6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0" y="73036"/>
                  </a:lnTo>
                  <a:lnTo>
                    <a:pt x="163306" y="49095"/>
                  </a:lnTo>
                  <a:lnTo>
                    <a:pt x="200870" y="29605"/>
                  </a:lnTo>
                  <a:lnTo>
                    <a:pt x="240543" y="14859"/>
                  </a:lnTo>
                  <a:lnTo>
                    <a:pt x="281721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6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5"/>
                  </a:lnTo>
                  <a:lnTo>
                    <a:pt x="607469" y="126164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4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1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7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576517" y="7399827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5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52772" y="957909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591"/>
                </a:lnTo>
                <a:lnTo>
                  <a:pt x="252653" y="423570"/>
                </a:lnTo>
                <a:lnTo>
                  <a:pt x="231317" y="463524"/>
                </a:lnTo>
                <a:lnTo>
                  <a:pt x="216242" y="506844"/>
                </a:lnTo>
                <a:lnTo>
                  <a:pt x="201155" y="463550"/>
                </a:lnTo>
                <a:lnTo>
                  <a:pt x="179806" y="423633"/>
                </a:lnTo>
                <a:lnTo>
                  <a:pt x="152806" y="387667"/>
                </a:lnTo>
                <a:lnTo>
                  <a:pt x="120726" y="356273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76"/>
                </a:lnTo>
                <a:lnTo>
                  <a:pt x="5740" y="344957"/>
                </a:lnTo>
                <a:lnTo>
                  <a:pt x="22009" y="390448"/>
                </a:lnTo>
                <a:lnTo>
                  <a:pt x="47548" y="430593"/>
                </a:lnTo>
                <a:lnTo>
                  <a:pt x="81026" y="464070"/>
                </a:lnTo>
                <a:lnTo>
                  <a:pt x="121183" y="489585"/>
                </a:lnTo>
                <a:lnTo>
                  <a:pt x="166687" y="505853"/>
                </a:lnTo>
                <a:lnTo>
                  <a:pt x="216255" y="511556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10"/>
                </a:lnTo>
                <a:lnTo>
                  <a:pt x="426796" y="344893"/>
                </a:lnTo>
                <a:lnTo>
                  <a:pt x="428625" y="328993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66"/>
                </a:moveTo>
                <a:lnTo>
                  <a:pt x="388772" y="162369"/>
                </a:lnTo>
                <a:lnTo>
                  <a:pt x="348322" y="182880"/>
                </a:lnTo>
                <a:lnTo>
                  <a:pt x="311746" y="209143"/>
                </a:lnTo>
                <a:lnTo>
                  <a:pt x="279666" y="240563"/>
                </a:lnTo>
                <a:lnTo>
                  <a:pt x="252653" y="276542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593"/>
                </a:lnTo>
                <a:lnTo>
                  <a:pt x="152806" y="240639"/>
                </a:lnTo>
                <a:lnTo>
                  <a:pt x="120726" y="209245"/>
                </a:lnTo>
                <a:lnTo>
                  <a:pt x="84175" y="182994"/>
                </a:lnTo>
                <a:lnTo>
                  <a:pt x="43738" y="162496"/>
                </a:lnTo>
                <a:lnTo>
                  <a:pt x="0" y="148348"/>
                </a:lnTo>
                <a:lnTo>
                  <a:pt x="5740" y="197916"/>
                </a:lnTo>
                <a:lnTo>
                  <a:pt x="22009" y="243420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83" y="342557"/>
                </a:lnTo>
                <a:lnTo>
                  <a:pt x="166687" y="358813"/>
                </a:lnTo>
                <a:lnTo>
                  <a:pt x="216255" y="364528"/>
                </a:lnTo>
                <a:lnTo>
                  <a:pt x="265849" y="358813"/>
                </a:lnTo>
                <a:lnTo>
                  <a:pt x="311365" y="342544"/>
                </a:lnTo>
                <a:lnTo>
                  <a:pt x="351510" y="317017"/>
                </a:lnTo>
                <a:lnTo>
                  <a:pt x="385000" y="283527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66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20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02"/>
                </a:lnTo>
                <a:lnTo>
                  <a:pt x="252653" y="128193"/>
                </a:lnTo>
                <a:lnTo>
                  <a:pt x="231317" y="168135"/>
                </a:lnTo>
                <a:lnTo>
                  <a:pt x="216242" y="211455"/>
                </a:lnTo>
                <a:lnTo>
                  <a:pt x="201155" y="168160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83"/>
                </a:lnTo>
                <a:lnTo>
                  <a:pt x="84175" y="34645"/>
                </a:lnTo>
                <a:lnTo>
                  <a:pt x="43738" y="14147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04"/>
                </a:lnTo>
                <a:lnTo>
                  <a:pt x="81026" y="168681"/>
                </a:lnTo>
                <a:lnTo>
                  <a:pt x="121183" y="194195"/>
                </a:lnTo>
                <a:lnTo>
                  <a:pt x="166687" y="210464"/>
                </a:lnTo>
                <a:lnTo>
                  <a:pt x="216255" y="216166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21"/>
                </a:lnTo>
                <a:lnTo>
                  <a:pt x="426796" y="49504"/>
                </a:lnTo>
                <a:lnTo>
                  <a:pt x="428625" y="33604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96043" y="122253"/>
            <a:ext cx="742949" cy="7429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46250" y="1811110"/>
            <a:ext cx="685800" cy="685800"/>
            <a:chOff x="646250" y="1740823"/>
            <a:chExt cx="685800" cy="685800"/>
          </a:xfrm>
        </p:grpSpPr>
        <p:sp>
          <p:nvSpPr>
            <p:cNvPr id="5" name="object 5"/>
            <p:cNvSpPr/>
            <p:nvPr/>
          </p:nvSpPr>
          <p:spPr>
            <a:xfrm>
              <a:off x="646250" y="1740823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2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7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1" y="73036"/>
                  </a:lnTo>
                  <a:lnTo>
                    <a:pt x="163306" y="49095"/>
                  </a:lnTo>
                  <a:lnTo>
                    <a:pt x="200871" y="29605"/>
                  </a:lnTo>
                  <a:lnTo>
                    <a:pt x="240543" y="14859"/>
                  </a:lnTo>
                  <a:lnTo>
                    <a:pt x="281722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7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2"/>
                  </a:lnTo>
                  <a:lnTo>
                    <a:pt x="546282" y="67909"/>
                  </a:lnTo>
                  <a:lnTo>
                    <a:pt x="578663" y="95156"/>
                  </a:lnTo>
                  <a:lnTo>
                    <a:pt x="607469" y="126165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5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20"/>
                  </a:lnTo>
                  <a:lnTo>
                    <a:pt x="659531" y="477142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7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8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8082" y="1933959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46250" y="5950503"/>
            <a:ext cx="685800" cy="685800"/>
            <a:chOff x="646250" y="5950503"/>
            <a:chExt cx="685800" cy="685800"/>
          </a:xfrm>
        </p:grpSpPr>
        <p:sp>
          <p:nvSpPr>
            <p:cNvPr id="8" name="object 8"/>
            <p:cNvSpPr/>
            <p:nvPr/>
          </p:nvSpPr>
          <p:spPr>
            <a:xfrm>
              <a:off x="646250" y="5950503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5"/>
                  </a:moveTo>
                  <a:lnTo>
                    <a:pt x="0" y="290512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7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1" y="73036"/>
                  </a:lnTo>
                  <a:lnTo>
                    <a:pt x="163306" y="49095"/>
                  </a:lnTo>
                  <a:lnTo>
                    <a:pt x="200871" y="29605"/>
                  </a:lnTo>
                  <a:lnTo>
                    <a:pt x="240543" y="14859"/>
                  </a:lnTo>
                  <a:lnTo>
                    <a:pt x="281722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7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5"/>
                  </a:lnTo>
                  <a:lnTo>
                    <a:pt x="607469" y="126164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4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1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8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5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8082" y="6143640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7902" y="6926371"/>
            <a:ext cx="171449" cy="17144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96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100"/>
              </a:spcBef>
            </a:pPr>
            <a:r>
              <a:rPr spc="105" dirty="0"/>
              <a:t>Court</a:t>
            </a:r>
            <a:r>
              <a:rPr spc="-1400" dirty="0"/>
              <a:t> </a:t>
            </a:r>
            <a:r>
              <a:rPr spc="90" dirty="0"/>
              <a:t>Consideration</a:t>
            </a: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5061" y="2715095"/>
            <a:ext cx="171190" cy="17119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5061" y="3448770"/>
            <a:ext cx="171190" cy="17119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5061" y="4182445"/>
            <a:ext cx="171190" cy="17119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5061" y="4916119"/>
            <a:ext cx="171190" cy="171190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xfrm>
            <a:off x="1774811" y="1673330"/>
            <a:ext cx="14738375" cy="5704840"/>
          </a:xfrm>
          <a:prstGeom prst="rect">
            <a:avLst/>
          </a:prstGeom>
        </p:spPr>
        <p:txBody>
          <a:bodyPr vert="horz" wrap="square" lIns="0" tIns="11366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895"/>
              </a:spcBef>
            </a:pPr>
            <a:r>
              <a:rPr spc="445" dirty="0">
                <a:latin typeface="+mj-lt"/>
              </a:rPr>
              <a:t>Fire</a:t>
            </a:r>
            <a:r>
              <a:rPr spc="250" dirty="0">
                <a:latin typeface="+mj-lt"/>
              </a:rPr>
              <a:t> </a:t>
            </a:r>
            <a:r>
              <a:rPr spc="490" dirty="0">
                <a:latin typeface="+mj-lt"/>
              </a:rPr>
              <a:t>Service</a:t>
            </a:r>
            <a:r>
              <a:rPr spc="250" dirty="0">
                <a:latin typeface="+mj-lt"/>
              </a:rPr>
              <a:t> </a:t>
            </a:r>
            <a:r>
              <a:rPr spc="509" dirty="0">
                <a:latin typeface="+mj-lt"/>
              </a:rPr>
              <a:t>Strategy</a:t>
            </a:r>
          </a:p>
          <a:p>
            <a:pPr marL="911860" marR="5080">
              <a:lnSpc>
                <a:spcPct val="115999"/>
              </a:lnSpc>
            </a:pPr>
            <a:r>
              <a:rPr b="0" dirty="0">
                <a:latin typeface="+mj-lt"/>
                <a:cs typeface="Century Gothic"/>
              </a:rPr>
              <a:t>Negotiate</a:t>
            </a:r>
            <a:r>
              <a:rPr b="0" spc="-50" dirty="0">
                <a:latin typeface="+mj-lt"/>
                <a:cs typeface="Century Gothic"/>
              </a:rPr>
              <a:t> </a:t>
            </a:r>
            <a:r>
              <a:rPr b="0" spc="254" dirty="0">
                <a:latin typeface="+mj-lt"/>
                <a:cs typeface="Century Gothic"/>
              </a:rPr>
              <a:t>with</a:t>
            </a:r>
            <a:r>
              <a:rPr b="0" spc="-45" dirty="0">
                <a:latin typeface="+mj-lt"/>
                <a:cs typeface="Century Gothic"/>
              </a:rPr>
              <a:t> </a:t>
            </a:r>
            <a:r>
              <a:rPr b="0" spc="150" dirty="0">
                <a:latin typeface="+mj-lt"/>
                <a:cs typeface="Century Gothic"/>
              </a:rPr>
              <a:t>current</a:t>
            </a:r>
            <a:r>
              <a:rPr b="0" spc="-50" dirty="0">
                <a:latin typeface="+mj-lt"/>
                <a:cs typeface="Century Gothic"/>
              </a:rPr>
              <a:t> </a:t>
            </a:r>
            <a:r>
              <a:rPr b="0" spc="114" dirty="0">
                <a:latin typeface="+mj-lt"/>
                <a:cs typeface="Century Gothic"/>
              </a:rPr>
              <a:t>cities</a:t>
            </a:r>
            <a:r>
              <a:rPr b="0" spc="-50" dirty="0">
                <a:latin typeface="+mj-lt"/>
                <a:cs typeface="Century Gothic"/>
              </a:rPr>
              <a:t> </a:t>
            </a:r>
            <a:r>
              <a:rPr b="0" spc="75" dirty="0">
                <a:latin typeface="+mj-lt"/>
                <a:cs typeface="Century Gothic"/>
              </a:rPr>
              <a:t>to</a:t>
            </a:r>
            <a:r>
              <a:rPr b="0" spc="-45" dirty="0">
                <a:latin typeface="+mj-lt"/>
                <a:cs typeface="Century Gothic"/>
              </a:rPr>
              <a:t> </a:t>
            </a:r>
            <a:r>
              <a:rPr b="0" spc="-20" dirty="0">
                <a:latin typeface="+mj-lt"/>
                <a:cs typeface="Century Gothic"/>
              </a:rPr>
              <a:t>cover</a:t>
            </a:r>
            <a:r>
              <a:rPr b="0" spc="-50" dirty="0">
                <a:latin typeface="+mj-lt"/>
                <a:cs typeface="Century Gothic"/>
              </a:rPr>
              <a:t> </a:t>
            </a:r>
            <a:r>
              <a:rPr b="0" spc="55" dirty="0">
                <a:latin typeface="+mj-lt"/>
                <a:cs typeface="Century Gothic"/>
              </a:rPr>
              <a:t>all</a:t>
            </a:r>
            <a:r>
              <a:rPr b="0" spc="-45" dirty="0">
                <a:latin typeface="+mj-lt"/>
                <a:cs typeface="Century Gothic"/>
              </a:rPr>
              <a:t> </a:t>
            </a:r>
            <a:r>
              <a:rPr b="0" spc="150" dirty="0">
                <a:latin typeface="+mj-lt"/>
                <a:cs typeface="Century Gothic"/>
              </a:rPr>
              <a:t>fire</a:t>
            </a:r>
            <a:r>
              <a:rPr b="0" spc="-50" dirty="0">
                <a:latin typeface="+mj-lt"/>
                <a:cs typeface="Century Gothic"/>
              </a:rPr>
              <a:t> </a:t>
            </a:r>
            <a:r>
              <a:rPr b="0" spc="204" dirty="0">
                <a:latin typeface="+mj-lt"/>
                <a:cs typeface="Century Gothic"/>
              </a:rPr>
              <a:t>districts </a:t>
            </a:r>
            <a:r>
              <a:rPr b="0" dirty="0">
                <a:latin typeface="+mj-lt"/>
                <a:cs typeface="Century Gothic"/>
              </a:rPr>
              <a:t>Increase</a:t>
            </a:r>
            <a:r>
              <a:rPr b="0" spc="70" dirty="0">
                <a:latin typeface="+mj-lt"/>
                <a:cs typeface="Century Gothic"/>
              </a:rPr>
              <a:t> </a:t>
            </a:r>
            <a:r>
              <a:rPr b="0" dirty="0">
                <a:latin typeface="+mj-lt"/>
                <a:cs typeface="Century Gothic"/>
              </a:rPr>
              <a:t>contract</a:t>
            </a:r>
            <a:r>
              <a:rPr b="0" spc="65" dirty="0">
                <a:latin typeface="+mj-lt"/>
                <a:cs typeface="Century Gothic"/>
              </a:rPr>
              <a:t> </a:t>
            </a:r>
            <a:r>
              <a:rPr b="0" spc="114" dirty="0">
                <a:latin typeface="+mj-lt"/>
                <a:cs typeface="Century Gothic"/>
              </a:rPr>
              <a:t>amount</a:t>
            </a:r>
          </a:p>
          <a:p>
            <a:pPr marL="911860" marR="5273675">
              <a:lnSpc>
                <a:spcPct val="115999"/>
              </a:lnSpc>
            </a:pPr>
            <a:r>
              <a:rPr b="0" spc="-65" dirty="0">
                <a:latin typeface="+mj-lt"/>
                <a:cs typeface="Century Gothic"/>
              </a:rPr>
              <a:t>Create</a:t>
            </a:r>
            <a:r>
              <a:rPr b="0" spc="-125" dirty="0">
                <a:latin typeface="+mj-lt"/>
                <a:cs typeface="Century Gothic"/>
              </a:rPr>
              <a:t> </a:t>
            </a:r>
            <a:r>
              <a:rPr b="0" spc="-400" dirty="0">
                <a:latin typeface="+mj-lt"/>
                <a:cs typeface="Century Gothic"/>
              </a:rPr>
              <a:t>a</a:t>
            </a:r>
            <a:r>
              <a:rPr b="0" spc="-60" dirty="0">
                <a:latin typeface="+mj-lt"/>
                <a:cs typeface="Century Gothic"/>
              </a:rPr>
              <a:t> </a:t>
            </a:r>
            <a:r>
              <a:rPr b="0" spc="55" dirty="0">
                <a:latin typeface="+mj-lt"/>
                <a:cs typeface="Century Gothic"/>
              </a:rPr>
              <a:t>county</a:t>
            </a:r>
            <a:r>
              <a:rPr b="0" spc="-90" dirty="0">
                <a:latin typeface="+mj-lt"/>
                <a:cs typeface="Century Gothic"/>
              </a:rPr>
              <a:t> </a:t>
            </a:r>
            <a:r>
              <a:rPr b="0" spc="150" dirty="0">
                <a:latin typeface="+mj-lt"/>
                <a:cs typeface="Century Gothic"/>
              </a:rPr>
              <a:t>fire</a:t>
            </a:r>
            <a:r>
              <a:rPr b="0" spc="-90" dirty="0">
                <a:latin typeface="+mj-lt"/>
                <a:cs typeface="Century Gothic"/>
              </a:rPr>
              <a:t> </a:t>
            </a:r>
            <a:r>
              <a:rPr b="0" spc="75" dirty="0">
                <a:latin typeface="+mj-lt"/>
                <a:cs typeface="Century Gothic"/>
              </a:rPr>
              <a:t>department </a:t>
            </a:r>
            <a:endParaRPr lang="en-US" b="0" spc="145" dirty="0">
              <a:latin typeface="+mj-lt"/>
              <a:cs typeface="Century Gothic"/>
            </a:endParaRPr>
          </a:p>
          <a:p>
            <a:pPr marL="911860" marR="5273675">
              <a:lnSpc>
                <a:spcPct val="115999"/>
              </a:lnSpc>
            </a:pPr>
            <a:r>
              <a:rPr lang="en-US" b="0" spc="459" dirty="0" smtClean="0">
                <a:cs typeface="Century Gothic"/>
              </a:rPr>
              <a:t>ESD or </a:t>
            </a:r>
            <a:r>
              <a:rPr b="0" spc="-25" dirty="0" smtClean="0">
                <a:latin typeface="+mj-lt"/>
                <a:cs typeface="Century Gothic"/>
              </a:rPr>
              <a:t>CAD</a:t>
            </a:r>
            <a:endParaRPr b="0" spc="-25" dirty="0">
              <a:latin typeface="+mj-lt"/>
              <a:cs typeface="Century Gothic"/>
            </a:endParaRPr>
          </a:p>
          <a:p>
            <a:pPr marL="137160">
              <a:lnSpc>
                <a:spcPct val="100000"/>
              </a:lnSpc>
              <a:spcBef>
                <a:spcPts val="5075"/>
              </a:spcBef>
            </a:pPr>
            <a:r>
              <a:rPr spc="500" dirty="0">
                <a:latin typeface="+mj-lt"/>
              </a:rPr>
              <a:t>Level</a:t>
            </a:r>
            <a:r>
              <a:rPr spc="245" dirty="0">
                <a:latin typeface="+mj-lt"/>
              </a:rPr>
              <a:t> </a:t>
            </a:r>
            <a:r>
              <a:rPr spc="385" dirty="0">
                <a:latin typeface="+mj-lt"/>
              </a:rPr>
              <a:t>of</a:t>
            </a:r>
            <a:r>
              <a:rPr spc="245" dirty="0">
                <a:latin typeface="+mj-lt"/>
              </a:rPr>
              <a:t> </a:t>
            </a:r>
            <a:r>
              <a:rPr spc="515" dirty="0">
                <a:latin typeface="+mj-lt"/>
              </a:rPr>
              <a:t>Court</a:t>
            </a:r>
            <a:r>
              <a:rPr spc="250" dirty="0">
                <a:latin typeface="+mj-lt"/>
              </a:rPr>
              <a:t> </a:t>
            </a:r>
            <a:r>
              <a:rPr spc="595" dirty="0">
                <a:latin typeface="+mj-lt"/>
              </a:rPr>
              <a:t>and</a:t>
            </a:r>
            <a:r>
              <a:rPr spc="245" dirty="0">
                <a:latin typeface="+mj-lt"/>
              </a:rPr>
              <a:t> </a:t>
            </a:r>
            <a:r>
              <a:rPr spc="420" dirty="0">
                <a:latin typeface="+mj-lt"/>
              </a:rPr>
              <a:t>Staff</a:t>
            </a:r>
            <a:r>
              <a:rPr spc="250" dirty="0">
                <a:latin typeface="+mj-lt"/>
              </a:rPr>
              <a:t> </a:t>
            </a:r>
            <a:r>
              <a:rPr lang="en-US" spc="640" dirty="0">
                <a:latin typeface="+mj-lt"/>
              </a:rPr>
              <a:t>E</a:t>
            </a:r>
            <a:r>
              <a:rPr spc="640" dirty="0" smtClean="0">
                <a:latin typeface="+mj-lt"/>
              </a:rPr>
              <a:t>ngagement</a:t>
            </a:r>
            <a:endParaRPr spc="640" dirty="0">
              <a:latin typeface="+mj-lt"/>
            </a:endParaRPr>
          </a:p>
          <a:p>
            <a:pPr marL="1035050">
              <a:lnSpc>
                <a:spcPct val="100000"/>
              </a:lnSpc>
              <a:spcBef>
                <a:spcPts val="795"/>
              </a:spcBef>
            </a:pPr>
            <a:r>
              <a:rPr b="0" spc="434" dirty="0">
                <a:latin typeface="+mj-lt"/>
                <a:cs typeface="Century Gothic"/>
              </a:rPr>
              <a:t>ESD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0" y="5879263"/>
            <a:ext cx="18288000" cy="4408170"/>
            <a:chOff x="0" y="5879263"/>
            <a:chExt cx="18288000" cy="4408170"/>
          </a:xfrm>
        </p:grpSpPr>
        <p:sp>
          <p:nvSpPr>
            <p:cNvPr id="18" name="object 18"/>
            <p:cNvSpPr/>
            <p:nvPr/>
          </p:nvSpPr>
          <p:spPr>
            <a:xfrm>
              <a:off x="0" y="5879263"/>
              <a:ext cx="18288000" cy="4408170"/>
            </a:xfrm>
            <a:custGeom>
              <a:avLst/>
              <a:gdLst/>
              <a:ahLst/>
              <a:cxnLst/>
              <a:rect l="l" t="t" r="r" b="b"/>
              <a:pathLst>
                <a:path w="18288000" h="4408170">
                  <a:moveTo>
                    <a:pt x="2601938" y="4407736"/>
                  </a:moveTo>
                  <a:lnTo>
                    <a:pt x="0" y="4407736"/>
                  </a:lnTo>
                  <a:lnTo>
                    <a:pt x="0" y="3258302"/>
                  </a:lnTo>
                  <a:lnTo>
                    <a:pt x="76478" y="3306177"/>
                  </a:lnTo>
                  <a:lnTo>
                    <a:pt x="189017" y="3374950"/>
                  </a:lnTo>
                  <a:lnTo>
                    <a:pt x="300791" y="3441581"/>
                  </a:lnTo>
                  <a:lnTo>
                    <a:pt x="411813" y="3506091"/>
                  </a:lnTo>
                  <a:lnTo>
                    <a:pt x="522096" y="3568498"/>
                  </a:lnTo>
                  <a:lnTo>
                    <a:pt x="631653" y="3628823"/>
                  </a:lnTo>
                  <a:lnTo>
                    <a:pt x="740495" y="3687084"/>
                  </a:lnTo>
                  <a:lnTo>
                    <a:pt x="848635" y="3743302"/>
                  </a:lnTo>
                  <a:lnTo>
                    <a:pt x="956086" y="3797496"/>
                  </a:lnTo>
                  <a:lnTo>
                    <a:pt x="1062860" y="3849686"/>
                  </a:lnTo>
                  <a:lnTo>
                    <a:pt x="1168969" y="3899891"/>
                  </a:lnTo>
                  <a:lnTo>
                    <a:pt x="1274426" y="3948131"/>
                  </a:lnTo>
                  <a:lnTo>
                    <a:pt x="1379244" y="3994425"/>
                  </a:lnTo>
                  <a:lnTo>
                    <a:pt x="1483434" y="4038794"/>
                  </a:lnTo>
                  <a:lnTo>
                    <a:pt x="1587010" y="4081256"/>
                  </a:lnTo>
                  <a:lnTo>
                    <a:pt x="1689984" y="4121832"/>
                  </a:lnTo>
                  <a:lnTo>
                    <a:pt x="1792368" y="4160540"/>
                  </a:lnTo>
                  <a:lnTo>
                    <a:pt x="1894174" y="4197401"/>
                  </a:lnTo>
                  <a:lnTo>
                    <a:pt x="1995415" y="4232435"/>
                  </a:lnTo>
                  <a:lnTo>
                    <a:pt x="2096104" y="4265659"/>
                  </a:lnTo>
                  <a:lnTo>
                    <a:pt x="2196253" y="4297096"/>
                  </a:lnTo>
                  <a:lnTo>
                    <a:pt x="2295875" y="4326763"/>
                  </a:lnTo>
                  <a:lnTo>
                    <a:pt x="2394981" y="4354680"/>
                  </a:lnTo>
                  <a:lnTo>
                    <a:pt x="2493585" y="4380868"/>
                  </a:lnTo>
                  <a:lnTo>
                    <a:pt x="2591698" y="4405346"/>
                  </a:lnTo>
                  <a:lnTo>
                    <a:pt x="2601938" y="4407736"/>
                  </a:lnTo>
                  <a:close/>
                </a:path>
                <a:path w="18288000" h="4408170">
                  <a:moveTo>
                    <a:pt x="18287997" y="4407736"/>
                  </a:moveTo>
                  <a:lnTo>
                    <a:pt x="5525392" y="4407736"/>
                  </a:lnTo>
                  <a:lnTo>
                    <a:pt x="5547001" y="4402904"/>
                  </a:lnTo>
                  <a:lnTo>
                    <a:pt x="5635922" y="4381939"/>
                  </a:lnTo>
                  <a:lnTo>
                    <a:pt x="5724776" y="4359931"/>
                  </a:lnTo>
                  <a:lnTo>
                    <a:pt x="5813576" y="4336898"/>
                  </a:lnTo>
                  <a:lnTo>
                    <a:pt x="5902334" y="4312861"/>
                  </a:lnTo>
                  <a:lnTo>
                    <a:pt x="5991062" y="4287839"/>
                  </a:lnTo>
                  <a:lnTo>
                    <a:pt x="6079773" y="4261852"/>
                  </a:lnTo>
                  <a:lnTo>
                    <a:pt x="6168480" y="4234918"/>
                  </a:lnTo>
                  <a:lnTo>
                    <a:pt x="6257194" y="4207059"/>
                  </a:lnTo>
                  <a:lnTo>
                    <a:pt x="6345929" y="4178293"/>
                  </a:lnTo>
                  <a:lnTo>
                    <a:pt x="6523509" y="4118119"/>
                  </a:lnTo>
                  <a:lnTo>
                    <a:pt x="6701319" y="4054555"/>
                  </a:lnTo>
                  <a:lnTo>
                    <a:pt x="6879459" y="3987756"/>
                  </a:lnTo>
                  <a:lnTo>
                    <a:pt x="7058029" y="3917880"/>
                  </a:lnTo>
                  <a:lnTo>
                    <a:pt x="7237128" y="3845083"/>
                  </a:lnTo>
                  <a:lnTo>
                    <a:pt x="7416856" y="3769523"/>
                  </a:lnTo>
                  <a:lnTo>
                    <a:pt x="7687845" y="3651342"/>
                  </a:lnTo>
                  <a:lnTo>
                    <a:pt x="7960809" y="3527826"/>
                  </a:lnTo>
                  <a:lnTo>
                    <a:pt x="8421051" y="3311543"/>
                  </a:lnTo>
                  <a:lnTo>
                    <a:pt x="10561831" y="2263361"/>
                  </a:lnTo>
                  <a:lnTo>
                    <a:pt x="11189912" y="1968301"/>
                  </a:lnTo>
                  <a:lnTo>
                    <a:pt x="11621820" y="1773588"/>
                  </a:lnTo>
                  <a:lnTo>
                    <a:pt x="12065207" y="1581933"/>
                  </a:lnTo>
                  <a:lnTo>
                    <a:pt x="12405761" y="1440954"/>
                  </a:lnTo>
                  <a:lnTo>
                    <a:pt x="12753556" y="1302929"/>
                  </a:lnTo>
                  <a:lnTo>
                    <a:pt x="13108928" y="1168390"/>
                  </a:lnTo>
                  <a:lnTo>
                    <a:pt x="13472215" y="1037863"/>
                  </a:lnTo>
                  <a:lnTo>
                    <a:pt x="13718969" y="953337"/>
                  </a:lnTo>
                  <a:lnTo>
                    <a:pt x="13969489" y="870987"/>
                  </a:lnTo>
                  <a:lnTo>
                    <a:pt x="14223875" y="790970"/>
                  </a:lnTo>
                  <a:lnTo>
                    <a:pt x="14482227" y="713442"/>
                  </a:lnTo>
                  <a:lnTo>
                    <a:pt x="14744643" y="638560"/>
                  </a:lnTo>
                  <a:lnTo>
                    <a:pt x="15011225" y="566482"/>
                  </a:lnTo>
                  <a:lnTo>
                    <a:pt x="15282071" y="497363"/>
                  </a:lnTo>
                  <a:lnTo>
                    <a:pt x="15557280" y="431362"/>
                  </a:lnTo>
                  <a:lnTo>
                    <a:pt x="15836953" y="368634"/>
                  </a:lnTo>
                  <a:lnTo>
                    <a:pt x="16121190" y="309336"/>
                  </a:lnTo>
                  <a:lnTo>
                    <a:pt x="16410089" y="253626"/>
                  </a:lnTo>
                  <a:lnTo>
                    <a:pt x="16703750" y="201660"/>
                  </a:lnTo>
                  <a:lnTo>
                    <a:pt x="17002273" y="153595"/>
                  </a:lnTo>
                  <a:lnTo>
                    <a:pt x="17305758" y="109587"/>
                  </a:lnTo>
                  <a:lnTo>
                    <a:pt x="17614304" y="69794"/>
                  </a:lnTo>
                  <a:lnTo>
                    <a:pt x="17928011" y="34373"/>
                  </a:lnTo>
                  <a:lnTo>
                    <a:pt x="18287997" y="0"/>
                  </a:lnTo>
                  <a:lnTo>
                    <a:pt x="18287997" y="4407736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7862003"/>
              <a:ext cx="18288000" cy="2425065"/>
            </a:xfrm>
            <a:custGeom>
              <a:avLst/>
              <a:gdLst/>
              <a:ahLst/>
              <a:cxnLst/>
              <a:rect l="l" t="t" r="r" b="b"/>
              <a:pathLst>
                <a:path w="18288000" h="2425065">
                  <a:moveTo>
                    <a:pt x="18287997" y="2424996"/>
                  </a:moveTo>
                  <a:lnTo>
                    <a:pt x="8254133" y="2424996"/>
                  </a:lnTo>
                  <a:lnTo>
                    <a:pt x="8480996" y="2347377"/>
                  </a:lnTo>
                  <a:lnTo>
                    <a:pt x="8883044" y="2203074"/>
                  </a:lnTo>
                  <a:lnTo>
                    <a:pt x="9385166" y="2013205"/>
                  </a:lnTo>
                  <a:lnTo>
                    <a:pt x="11606301" y="1130358"/>
                  </a:lnTo>
                  <a:lnTo>
                    <a:pt x="12117913" y="937197"/>
                  </a:lnTo>
                  <a:lnTo>
                    <a:pt x="12530084" y="789384"/>
                  </a:lnTo>
                  <a:lnTo>
                    <a:pt x="12841134" y="683507"/>
                  </a:lnTo>
                  <a:lnTo>
                    <a:pt x="13154004" y="582661"/>
                  </a:lnTo>
                  <a:lnTo>
                    <a:pt x="13363671" y="518564"/>
                  </a:lnTo>
                  <a:lnTo>
                    <a:pt x="13574260" y="457211"/>
                  </a:lnTo>
                  <a:lnTo>
                    <a:pt x="13785819" y="398804"/>
                  </a:lnTo>
                  <a:lnTo>
                    <a:pt x="13998393" y="343547"/>
                  </a:lnTo>
                  <a:lnTo>
                    <a:pt x="14212028" y="291642"/>
                  </a:lnTo>
                  <a:lnTo>
                    <a:pt x="14426769" y="243293"/>
                  </a:lnTo>
                  <a:lnTo>
                    <a:pt x="14642662" y="198703"/>
                  </a:lnTo>
                  <a:lnTo>
                    <a:pt x="14859754" y="158073"/>
                  </a:lnTo>
                  <a:lnTo>
                    <a:pt x="14968764" y="139308"/>
                  </a:lnTo>
                  <a:lnTo>
                    <a:pt x="15078091" y="121608"/>
                  </a:lnTo>
                  <a:lnTo>
                    <a:pt x="15187740" y="105001"/>
                  </a:lnTo>
                  <a:lnTo>
                    <a:pt x="15297717" y="89510"/>
                  </a:lnTo>
                  <a:lnTo>
                    <a:pt x="15408028" y="75163"/>
                  </a:lnTo>
                  <a:lnTo>
                    <a:pt x="15518679" y="61983"/>
                  </a:lnTo>
                  <a:lnTo>
                    <a:pt x="15629675" y="49996"/>
                  </a:lnTo>
                  <a:lnTo>
                    <a:pt x="15741023" y="39228"/>
                  </a:lnTo>
                  <a:lnTo>
                    <a:pt x="15852727" y="29704"/>
                  </a:lnTo>
                  <a:lnTo>
                    <a:pt x="15964794" y="21449"/>
                  </a:lnTo>
                  <a:lnTo>
                    <a:pt x="16077229" y="14490"/>
                  </a:lnTo>
                  <a:lnTo>
                    <a:pt x="16190039" y="8850"/>
                  </a:lnTo>
                  <a:lnTo>
                    <a:pt x="16303228" y="4556"/>
                  </a:lnTo>
                  <a:lnTo>
                    <a:pt x="16416803" y="1632"/>
                  </a:lnTo>
                  <a:lnTo>
                    <a:pt x="16538649" y="0"/>
                  </a:lnTo>
                  <a:lnTo>
                    <a:pt x="16645132" y="0"/>
                  </a:lnTo>
                  <a:lnTo>
                    <a:pt x="16759898" y="1341"/>
                  </a:lnTo>
                  <a:lnTo>
                    <a:pt x="16875073" y="4155"/>
                  </a:lnTo>
                  <a:lnTo>
                    <a:pt x="16990661" y="8466"/>
                  </a:lnTo>
                  <a:lnTo>
                    <a:pt x="17106670" y="14300"/>
                  </a:lnTo>
                  <a:lnTo>
                    <a:pt x="17223104" y="21683"/>
                  </a:lnTo>
                  <a:lnTo>
                    <a:pt x="17339970" y="30640"/>
                  </a:lnTo>
                  <a:lnTo>
                    <a:pt x="17457273" y="41196"/>
                  </a:lnTo>
                  <a:lnTo>
                    <a:pt x="17575019" y="53376"/>
                  </a:lnTo>
                  <a:lnTo>
                    <a:pt x="17693213" y="67206"/>
                  </a:lnTo>
                  <a:lnTo>
                    <a:pt x="17811862" y="82712"/>
                  </a:lnTo>
                  <a:lnTo>
                    <a:pt x="17930971" y="99918"/>
                  </a:lnTo>
                  <a:lnTo>
                    <a:pt x="18050545" y="118850"/>
                  </a:lnTo>
                  <a:lnTo>
                    <a:pt x="18170591" y="139534"/>
                  </a:lnTo>
                  <a:lnTo>
                    <a:pt x="18287997" y="161413"/>
                  </a:lnTo>
                  <a:lnTo>
                    <a:pt x="18287997" y="2424996"/>
                  </a:lnTo>
                  <a:close/>
                </a:path>
                <a:path w="18288000" h="2425065">
                  <a:moveTo>
                    <a:pt x="1771101" y="2424996"/>
                  </a:moveTo>
                  <a:lnTo>
                    <a:pt x="0" y="2424996"/>
                  </a:lnTo>
                  <a:lnTo>
                    <a:pt x="0" y="1426884"/>
                  </a:lnTo>
                  <a:lnTo>
                    <a:pt x="47047" y="1459668"/>
                  </a:lnTo>
                  <a:lnTo>
                    <a:pt x="168284" y="1541982"/>
                  </a:lnTo>
                  <a:lnTo>
                    <a:pt x="289036" y="1621811"/>
                  </a:lnTo>
                  <a:lnTo>
                    <a:pt x="409307" y="1699179"/>
                  </a:lnTo>
                  <a:lnTo>
                    <a:pt x="529104" y="1774114"/>
                  </a:lnTo>
                  <a:lnTo>
                    <a:pt x="648433" y="1846639"/>
                  </a:lnTo>
                  <a:lnTo>
                    <a:pt x="767299" y="1916781"/>
                  </a:lnTo>
                  <a:lnTo>
                    <a:pt x="885707" y="1984565"/>
                  </a:lnTo>
                  <a:lnTo>
                    <a:pt x="1003665" y="2050016"/>
                  </a:lnTo>
                  <a:lnTo>
                    <a:pt x="1121177" y="2113159"/>
                  </a:lnTo>
                  <a:lnTo>
                    <a:pt x="1238248" y="2174021"/>
                  </a:lnTo>
                  <a:lnTo>
                    <a:pt x="1354886" y="2232625"/>
                  </a:lnTo>
                  <a:lnTo>
                    <a:pt x="1471096" y="2288998"/>
                  </a:lnTo>
                  <a:lnTo>
                    <a:pt x="1586882" y="2343166"/>
                  </a:lnTo>
                  <a:lnTo>
                    <a:pt x="1702252" y="2395152"/>
                  </a:lnTo>
                  <a:lnTo>
                    <a:pt x="1771101" y="2424996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8829669"/>
              <a:ext cx="18288000" cy="1457325"/>
            </a:xfrm>
            <a:custGeom>
              <a:avLst/>
              <a:gdLst/>
              <a:ahLst/>
              <a:cxnLst/>
              <a:rect l="l" t="t" r="r" b="b"/>
              <a:pathLst>
                <a:path w="18288000" h="1457325">
                  <a:moveTo>
                    <a:pt x="1184338" y="1457329"/>
                  </a:moveTo>
                  <a:lnTo>
                    <a:pt x="0" y="1457329"/>
                  </a:lnTo>
                  <a:lnTo>
                    <a:pt x="0" y="986227"/>
                  </a:lnTo>
                  <a:lnTo>
                    <a:pt x="113134" y="1036421"/>
                  </a:lnTo>
                  <a:lnTo>
                    <a:pt x="251647" y="1096287"/>
                  </a:lnTo>
                  <a:lnTo>
                    <a:pt x="389334" y="1154217"/>
                  </a:lnTo>
                  <a:lnTo>
                    <a:pt x="526204" y="1210233"/>
                  </a:lnTo>
                  <a:lnTo>
                    <a:pt x="662264" y="1264356"/>
                  </a:lnTo>
                  <a:lnTo>
                    <a:pt x="797523" y="1316606"/>
                  </a:lnTo>
                  <a:lnTo>
                    <a:pt x="931987" y="1367005"/>
                  </a:lnTo>
                  <a:lnTo>
                    <a:pt x="1065664" y="1415574"/>
                  </a:lnTo>
                  <a:lnTo>
                    <a:pt x="1184338" y="1457329"/>
                  </a:lnTo>
                  <a:close/>
                </a:path>
                <a:path w="18288000" h="1457325">
                  <a:moveTo>
                    <a:pt x="18287997" y="1457329"/>
                  </a:moveTo>
                  <a:lnTo>
                    <a:pt x="9164698" y="1457329"/>
                  </a:lnTo>
                  <a:lnTo>
                    <a:pt x="9607046" y="1326528"/>
                  </a:lnTo>
                  <a:lnTo>
                    <a:pt x="11410165" y="763396"/>
                  </a:lnTo>
                  <a:lnTo>
                    <a:pt x="12068196" y="567793"/>
                  </a:lnTo>
                  <a:lnTo>
                    <a:pt x="12444394" y="463528"/>
                  </a:lnTo>
                  <a:lnTo>
                    <a:pt x="12727006" y="389944"/>
                  </a:lnTo>
                  <a:lnTo>
                    <a:pt x="13010247" y="320950"/>
                  </a:lnTo>
                  <a:lnTo>
                    <a:pt x="13294326" y="257114"/>
                  </a:lnTo>
                  <a:lnTo>
                    <a:pt x="13484280" y="217703"/>
                  </a:lnTo>
                  <a:lnTo>
                    <a:pt x="13674761" y="181006"/>
                  </a:lnTo>
                  <a:lnTo>
                    <a:pt x="13865829" y="147193"/>
                  </a:lnTo>
                  <a:lnTo>
                    <a:pt x="14057548" y="116430"/>
                  </a:lnTo>
                  <a:lnTo>
                    <a:pt x="14249979" y="88888"/>
                  </a:lnTo>
                  <a:lnTo>
                    <a:pt x="14443183" y="64734"/>
                  </a:lnTo>
                  <a:lnTo>
                    <a:pt x="14637222" y="44138"/>
                  </a:lnTo>
                  <a:lnTo>
                    <a:pt x="14832158" y="27268"/>
                  </a:lnTo>
                  <a:lnTo>
                    <a:pt x="14929982" y="20283"/>
                  </a:lnTo>
                  <a:lnTo>
                    <a:pt x="15028053" y="14292"/>
                  </a:lnTo>
                  <a:lnTo>
                    <a:pt x="15126379" y="9318"/>
                  </a:lnTo>
                  <a:lnTo>
                    <a:pt x="15224968" y="5380"/>
                  </a:lnTo>
                  <a:lnTo>
                    <a:pt x="15323827" y="2500"/>
                  </a:lnTo>
                  <a:lnTo>
                    <a:pt x="15422965" y="700"/>
                  </a:lnTo>
                  <a:lnTo>
                    <a:pt x="15522388" y="0"/>
                  </a:lnTo>
                  <a:lnTo>
                    <a:pt x="15622105" y="420"/>
                  </a:lnTo>
                  <a:lnTo>
                    <a:pt x="15722124" y="1984"/>
                  </a:lnTo>
                  <a:lnTo>
                    <a:pt x="15822452" y="4710"/>
                  </a:lnTo>
                  <a:lnTo>
                    <a:pt x="15923096" y="8621"/>
                  </a:lnTo>
                  <a:lnTo>
                    <a:pt x="16024065" y="13738"/>
                  </a:lnTo>
                  <a:lnTo>
                    <a:pt x="16125366" y="20081"/>
                  </a:lnTo>
                  <a:lnTo>
                    <a:pt x="16227008" y="27672"/>
                  </a:lnTo>
                  <a:lnTo>
                    <a:pt x="16328997" y="36532"/>
                  </a:lnTo>
                  <a:lnTo>
                    <a:pt x="16431341" y="46682"/>
                  </a:lnTo>
                  <a:lnTo>
                    <a:pt x="16534048" y="58142"/>
                  </a:lnTo>
                  <a:lnTo>
                    <a:pt x="16637126" y="70935"/>
                  </a:lnTo>
                  <a:lnTo>
                    <a:pt x="16740583" y="85081"/>
                  </a:lnTo>
                  <a:lnTo>
                    <a:pt x="16844426" y="100601"/>
                  </a:lnTo>
                  <a:lnTo>
                    <a:pt x="16948663" y="117516"/>
                  </a:lnTo>
                  <a:lnTo>
                    <a:pt x="17053302" y="135848"/>
                  </a:lnTo>
                  <a:lnTo>
                    <a:pt x="17158350" y="155617"/>
                  </a:lnTo>
                  <a:lnTo>
                    <a:pt x="17263815" y="176845"/>
                  </a:lnTo>
                  <a:lnTo>
                    <a:pt x="17369705" y="199553"/>
                  </a:lnTo>
                  <a:lnTo>
                    <a:pt x="17476027" y="223761"/>
                  </a:lnTo>
                  <a:lnTo>
                    <a:pt x="17582790" y="249491"/>
                  </a:lnTo>
                  <a:lnTo>
                    <a:pt x="17690001" y="276763"/>
                  </a:lnTo>
                  <a:lnTo>
                    <a:pt x="17797667" y="305600"/>
                  </a:lnTo>
                  <a:lnTo>
                    <a:pt x="17905797" y="336022"/>
                  </a:lnTo>
                  <a:lnTo>
                    <a:pt x="18014398" y="368050"/>
                  </a:lnTo>
                  <a:lnTo>
                    <a:pt x="18123478" y="401705"/>
                  </a:lnTo>
                  <a:lnTo>
                    <a:pt x="18233044" y="437008"/>
                  </a:lnTo>
                  <a:lnTo>
                    <a:pt x="18287997" y="455468"/>
                  </a:lnTo>
                  <a:lnTo>
                    <a:pt x="18287997" y="1457329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8753" y="3701631"/>
            <a:ext cx="6958330" cy="161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400" spc="140" dirty="0">
                <a:solidFill>
                  <a:srgbClr val="000000"/>
                </a:solidFill>
              </a:rPr>
              <a:t>Q</a:t>
            </a:r>
            <a:r>
              <a:rPr sz="10400" spc="150" dirty="0">
                <a:solidFill>
                  <a:srgbClr val="000000"/>
                </a:solidFill>
              </a:rPr>
              <a:t>u</a:t>
            </a:r>
            <a:r>
              <a:rPr sz="10400" spc="120" dirty="0">
                <a:solidFill>
                  <a:srgbClr val="000000"/>
                </a:solidFill>
              </a:rPr>
              <a:t>e</a:t>
            </a:r>
            <a:r>
              <a:rPr sz="10400" spc="210" dirty="0">
                <a:solidFill>
                  <a:srgbClr val="000000"/>
                </a:solidFill>
              </a:rPr>
              <a:t>s</a:t>
            </a:r>
            <a:r>
              <a:rPr sz="10400" spc="95" dirty="0">
                <a:solidFill>
                  <a:srgbClr val="000000"/>
                </a:solidFill>
              </a:rPr>
              <a:t>t</a:t>
            </a:r>
            <a:r>
              <a:rPr sz="10400" spc="70" dirty="0">
                <a:solidFill>
                  <a:srgbClr val="000000"/>
                </a:solidFill>
              </a:rPr>
              <a:t>i</a:t>
            </a:r>
            <a:r>
              <a:rPr sz="10400" spc="145" dirty="0">
                <a:solidFill>
                  <a:srgbClr val="000000"/>
                </a:solidFill>
              </a:rPr>
              <a:t>o</a:t>
            </a:r>
            <a:r>
              <a:rPr sz="10400" spc="155" dirty="0">
                <a:solidFill>
                  <a:srgbClr val="000000"/>
                </a:solidFill>
              </a:rPr>
              <a:t>n</a:t>
            </a:r>
            <a:r>
              <a:rPr sz="10400" spc="210" dirty="0">
                <a:solidFill>
                  <a:srgbClr val="000000"/>
                </a:solidFill>
              </a:rPr>
              <a:t>s</a:t>
            </a:r>
            <a:r>
              <a:rPr sz="10400" spc="660" dirty="0">
                <a:solidFill>
                  <a:srgbClr val="000000"/>
                </a:solidFill>
              </a:rPr>
              <a:t>?</a:t>
            </a:r>
            <a:endParaRPr sz="10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54755"/>
            <a:ext cx="9510395" cy="7932420"/>
            <a:chOff x="0" y="2354755"/>
            <a:chExt cx="9510395" cy="7932420"/>
          </a:xfrm>
        </p:grpSpPr>
        <p:sp>
          <p:nvSpPr>
            <p:cNvPr id="3" name="object 3"/>
            <p:cNvSpPr/>
            <p:nvPr/>
          </p:nvSpPr>
          <p:spPr>
            <a:xfrm>
              <a:off x="0" y="2393839"/>
              <a:ext cx="8134984" cy="7833359"/>
            </a:xfrm>
            <a:custGeom>
              <a:avLst/>
              <a:gdLst/>
              <a:ahLst/>
              <a:cxnLst/>
              <a:rect l="l" t="t" r="r" b="b"/>
              <a:pathLst>
                <a:path w="8134984" h="7833359">
                  <a:moveTo>
                    <a:pt x="8134356" y="7833040"/>
                  </a:moveTo>
                  <a:lnTo>
                    <a:pt x="0" y="7833040"/>
                  </a:lnTo>
                  <a:lnTo>
                    <a:pt x="0" y="7320340"/>
                  </a:lnTo>
                  <a:lnTo>
                    <a:pt x="7773399" y="7320340"/>
                  </a:lnTo>
                  <a:lnTo>
                    <a:pt x="7773399" y="462119"/>
                  </a:lnTo>
                  <a:lnTo>
                    <a:pt x="0" y="462119"/>
                  </a:lnTo>
                  <a:lnTo>
                    <a:pt x="0" y="0"/>
                  </a:lnTo>
                  <a:lnTo>
                    <a:pt x="7722818" y="0"/>
                  </a:lnTo>
                  <a:lnTo>
                    <a:pt x="7770415" y="2763"/>
                  </a:lnTo>
                  <a:lnTo>
                    <a:pt x="7816438" y="10845"/>
                  </a:lnTo>
                  <a:lnTo>
                    <a:pt x="7860581" y="23934"/>
                  </a:lnTo>
                  <a:lnTo>
                    <a:pt x="7902537" y="41718"/>
                  </a:lnTo>
                  <a:lnTo>
                    <a:pt x="7941999" y="63887"/>
                  </a:lnTo>
                  <a:lnTo>
                    <a:pt x="7978662" y="90127"/>
                  </a:lnTo>
                  <a:lnTo>
                    <a:pt x="8012217" y="120128"/>
                  </a:lnTo>
                  <a:lnTo>
                    <a:pt x="8042359" y="153577"/>
                  </a:lnTo>
                  <a:lnTo>
                    <a:pt x="8068781" y="190163"/>
                  </a:lnTo>
                  <a:lnTo>
                    <a:pt x="8091177" y="229575"/>
                  </a:lnTo>
                  <a:lnTo>
                    <a:pt x="8109238" y="271500"/>
                  </a:lnTo>
                  <a:lnTo>
                    <a:pt x="8122660" y="315627"/>
                  </a:lnTo>
                  <a:lnTo>
                    <a:pt x="8131135" y="361644"/>
                  </a:lnTo>
                  <a:lnTo>
                    <a:pt x="8134356" y="409240"/>
                  </a:lnTo>
                  <a:lnTo>
                    <a:pt x="8134356" y="78330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354757"/>
              <a:ext cx="9510395" cy="7932420"/>
            </a:xfrm>
            <a:custGeom>
              <a:avLst/>
              <a:gdLst/>
              <a:ahLst/>
              <a:cxnLst/>
              <a:rect l="l" t="t" r="r" b="b"/>
              <a:pathLst>
                <a:path w="9510395" h="7932420">
                  <a:moveTo>
                    <a:pt x="9509874" y="7874432"/>
                  </a:moveTo>
                  <a:lnTo>
                    <a:pt x="8173440" y="7874432"/>
                  </a:lnTo>
                  <a:lnTo>
                    <a:pt x="8173440" y="441426"/>
                  </a:lnTo>
                  <a:lnTo>
                    <a:pt x="8170850" y="393344"/>
                  </a:lnTo>
                  <a:lnTo>
                    <a:pt x="8163255" y="346760"/>
                  </a:lnTo>
                  <a:lnTo>
                    <a:pt x="8150923" y="301942"/>
                  </a:lnTo>
                  <a:lnTo>
                    <a:pt x="8134134" y="259156"/>
                  </a:lnTo>
                  <a:lnTo>
                    <a:pt x="8113154" y="218668"/>
                  </a:lnTo>
                  <a:lnTo>
                    <a:pt x="8088236" y="180771"/>
                  </a:lnTo>
                  <a:lnTo>
                    <a:pt x="8059674" y="145707"/>
                  </a:lnTo>
                  <a:lnTo>
                    <a:pt x="8027733" y="113766"/>
                  </a:lnTo>
                  <a:lnTo>
                    <a:pt x="7992669" y="85204"/>
                  </a:lnTo>
                  <a:lnTo>
                    <a:pt x="7954759" y="60286"/>
                  </a:lnTo>
                  <a:lnTo>
                    <a:pt x="7914284" y="39306"/>
                  </a:lnTo>
                  <a:lnTo>
                    <a:pt x="7871498" y="22517"/>
                  </a:lnTo>
                  <a:lnTo>
                    <a:pt x="7826680" y="10185"/>
                  </a:lnTo>
                  <a:lnTo>
                    <a:pt x="7780096" y="2590"/>
                  </a:lnTo>
                  <a:lnTo>
                    <a:pt x="7732014" y="0"/>
                  </a:lnTo>
                  <a:lnTo>
                    <a:pt x="0" y="0"/>
                  </a:lnTo>
                  <a:lnTo>
                    <a:pt x="0" y="39090"/>
                  </a:lnTo>
                  <a:lnTo>
                    <a:pt x="7722806" y="39090"/>
                  </a:lnTo>
                  <a:lnTo>
                    <a:pt x="7770406" y="41846"/>
                  </a:lnTo>
                  <a:lnTo>
                    <a:pt x="7816431" y="49936"/>
                  </a:lnTo>
                  <a:lnTo>
                    <a:pt x="7860551" y="63017"/>
                  </a:lnTo>
                  <a:lnTo>
                    <a:pt x="7902473" y="80810"/>
                  </a:lnTo>
                  <a:lnTo>
                    <a:pt x="7941894" y="102971"/>
                  </a:lnTo>
                  <a:lnTo>
                    <a:pt x="7978470" y="129222"/>
                  </a:lnTo>
                  <a:lnTo>
                    <a:pt x="8011922" y="159219"/>
                  </a:lnTo>
                  <a:lnTo>
                    <a:pt x="8041919" y="192671"/>
                  </a:lnTo>
                  <a:lnTo>
                    <a:pt x="8068170" y="229247"/>
                  </a:lnTo>
                  <a:lnTo>
                    <a:pt x="8090332" y="268668"/>
                  </a:lnTo>
                  <a:lnTo>
                    <a:pt x="8108112" y="310591"/>
                  </a:lnTo>
                  <a:lnTo>
                    <a:pt x="8121205" y="354711"/>
                  </a:lnTo>
                  <a:lnTo>
                    <a:pt x="8129283" y="400735"/>
                  </a:lnTo>
                  <a:lnTo>
                    <a:pt x="8132051" y="448322"/>
                  </a:lnTo>
                  <a:lnTo>
                    <a:pt x="8132051" y="7872133"/>
                  </a:lnTo>
                  <a:lnTo>
                    <a:pt x="3251060" y="7872133"/>
                  </a:lnTo>
                  <a:lnTo>
                    <a:pt x="3251060" y="7874432"/>
                  </a:lnTo>
                  <a:lnTo>
                    <a:pt x="1335913" y="7874432"/>
                  </a:lnTo>
                  <a:lnTo>
                    <a:pt x="1335913" y="7872133"/>
                  </a:lnTo>
                  <a:lnTo>
                    <a:pt x="0" y="7872133"/>
                  </a:lnTo>
                  <a:lnTo>
                    <a:pt x="0" y="7932242"/>
                  </a:lnTo>
                  <a:lnTo>
                    <a:pt x="1344142" y="7932242"/>
                  </a:lnTo>
                  <a:lnTo>
                    <a:pt x="1347127" y="7932242"/>
                  </a:lnTo>
                  <a:lnTo>
                    <a:pt x="3239947" y="7932242"/>
                  </a:lnTo>
                  <a:lnTo>
                    <a:pt x="3240798" y="7932242"/>
                  </a:lnTo>
                  <a:lnTo>
                    <a:pt x="9509874" y="7932242"/>
                  </a:lnTo>
                  <a:lnTo>
                    <a:pt x="9509874" y="7874432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55960"/>
              <a:ext cx="7762807" cy="686052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9854613" y="2485234"/>
            <a:ext cx="7170420" cy="2127250"/>
          </a:xfrm>
          <a:custGeom>
            <a:avLst/>
            <a:gdLst/>
            <a:ahLst/>
            <a:cxnLst/>
            <a:rect l="l" t="t" r="r" b="b"/>
            <a:pathLst>
              <a:path w="7170419" h="2127250">
                <a:moveTo>
                  <a:pt x="6686320" y="2126968"/>
                </a:moveTo>
                <a:lnTo>
                  <a:pt x="485775" y="2126968"/>
                </a:lnTo>
                <a:lnTo>
                  <a:pt x="437762" y="2124592"/>
                </a:lnTo>
                <a:lnTo>
                  <a:pt x="390562" y="2117548"/>
                </a:lnTo>
                <a:lnTo>
                  <a:pt x="344494" y="2105971"/>
                </a:lnTo>
                <a:lnTo>
                  <a:pt x="299877" y="2089991"/>
                </a:lnTo>
                <a:lnTo>
                  <a:pt x="257028" y="2069741"/>
                </a:lnTo>
                <a:lnTo>
                  <a:pt x="216266" y="2045353"/>
                </a:lnTo>
                <a:lnTo>
                  <a:pt x="177911" y="2016958"/>
                </a:lnTo>
                <a:lnTo>
                  <a:pt x="142280" y="1984688"/>
                </a:lnTo>
                <a:lnTo>
                  <a:pt x="110011" y="1949057"/>
                </a:lnTo>
                <a:lnTo>
                  <a:pt x="81616" y="1910702"/>
                </a:lnTo>
                <a:lnTo>
                  <a:pt x="57227" y="1869940"/>
                </a:lnTo>
                <a:lnTo>
                  <a:pt x="36977" y="1827091"/>
                </a:lnTo>
                <a:lnTo>
                  <a:pt x="20997" y="1782474"/>
                </a:lnTo>
                <a:lnTo>
                  <a:pt x="9420" y="1736406"/>
                </a:lnTo>
                <a:lnTo>
                  <a:pt x="2377" y="1689207"/>
                </a:lnTo>
                <a:lnTo>
                  <a:pt x="0" y="1641194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7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1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7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5" y="0"/>
                </a:lnTo>
                <a:lnTo>
                  <a:pt x="6686320" y="0"/>
                </a:lnTo>
                <a:lnTo>
                  <a:pt x="6734332" y="2377"/>
                </a:lnTo>
                <a:lnTo>
                  <a:pt x="6781532" y="9420"/>
                </a:lnTo>
                <a:lnTo>
                  <a:pt x="6827600" y="20997"/>
                </a:lnTo>
                <a:lnTo>
                  <a:pt x="6872218" y="36977"/>
                </a:lnTo>
                <a:lnTo>
                  <a:pt x="6915067" y="57227"/>
                </a:lnTo>
                <a:lnTo>
                  <a:pt x="6955828" y="81615"/>
                </a:lnTo>
                <a:lnTo>
                  <a:pt x="6994184" y="110010"/>
                </a:lnTo>
                <a:lnTo>
                  <a:pt x="7029815" y="142280"/>
                </a:lnTo>
                <a:lnTo>
                  <a:pt x="7062084" y="177911"/>
                </a:lnTo>
                <a:lnTo>
                  <a:pt x="7090479" y="216266"/>
                </a:lnTo>
                <a:lnTo>
                  <a:pt x="7114868" y="257028"/>
                </a:lnTo>
                <a:lnTo>
                  <a:pt x="7135118" y="299877"/>
                </a:lnTo>
                <a:lnTo>
                  <a:pt x="7151097" y="344494"/>
                </a:lnTo>
                <a:lnTo>
                  <a:pt x="7162674" y="390562"/>
                </a:lnTo>
                <a:lnTo>
                  <a:pt x="7169718" y="437762"/>
                </a:lnTo>
                <a:lnTo>
                  <a:pt x="7170211" y="447728"/>
                </a:lnTo>
                <a:lnTo>
                  <a:pt x="7170211" y="1679240"/>
                </a:lnTo>
                <a:lnTo>
                  <a:pt x="7162674" y="1736406"/>
                </a:lnTo>
                <a:lnTo>
                  <a:pt x="7151097" y="1782474"/>
                </a:lnTo>
                <a:lnTo>
                  <a:pt x="7135118" y="1827091"/>
                </a:lnTo>
                <a:lnTo>
                  <a:pt x="7114868" y="1869940"/>
                </a:lnTo>
                <a:lnTo>
                  <a:pt x="7090479" y="1910702"/>
                </a:lnTo>
                <a:lnTo>
                  <a:pt x="7062084" y="1949057"/>
                </a:lnTo>
                <a:lnTo>
                  <a:pt x="7029815" y="1984688"/>
                </a:lnTo>
                <a:lnTo>
                  <a:pt x="6994184" y="2016958"/>
                </a:lnTo>
                <a:lnTo>
                  <a:pt x="6955828" y="2045353"/>
                </a:lnTo>
                <a:lnTo>
                  <a:pt x="6915067" y="2069741"/>
                </a:lnTo>
                <a:lnTo>
                  <a:pt x="6872218" y="2089991"/>
                </a:lnTo>
                <a:lnTo>
                  <a:pt x="6827600" y="2105971"/>
                </a:lnTo>
                <a:lnTo>
                  <a:pt x="6781532" y="2117548"/>
                </a:lnTo>
                <a:lnTo>
                  <a:pt x="6734332" y="2124592"/>
                </a:lnTo>
                <a:lnTo>
                  <a:pt x="6686320" y="2126968"/>
                </a:lnTo>
                <a:close/>
              </a:path>
            </a:pathLst>
          </a:custGeom>
          <a:solidFill>
            <a:srgbClr val="041D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54613" y="4983826"/>
            <a:ext cx="7170420" cy="2127250"/>
          </a:xfrm>
          <a:custGeom>
            <a:avLst/>
            <a:gdLst/>
            <a:ahLst/>
            <a:cxnLst/>
            <a:rect l="l" t="t" r="r" b="b"/>
            <a:pathLst>
              <a:path w="7170419" h="2127250">
                <a:moveTo>
                  <a:pt x="6686320" y="2126968"/>
                </a:moveTo>
                <a:lnTo>
                  <a:pt x="485775" y="2126968"/>
                </a:lnTo>
                <a:lnTo>
                  <a:pt x="437762" y="2124591"/>
                </a:lnTo>
                <a:lnTo>
                  <a:pt x="390562" y="2117548"/>
                </a:lnTo>
                <a:lnTo>
                  <a:pt x="344494" y="2105971"/>
                </a:lnTo>
                <a:lnTo>
                  <a:pt x="299877" y="2089991"/>
                </a:lnTo>
                <a:lnTo>
                  <a:pt x="257028" y="2069741"/>
                </a:lnTo>
                <a:lnTo>
                  <a:pt x="216266" y="2045353"/>
                </a:lnTo>
                <a:lnTo>
                  <a:pt x="177911" y="2016958"/>
                </a:lnTo>
                <a:lnTo>
                  <a:pt x="142280" y="1984688"/>
                </a:lnTo>
                <a:lnTo>
                  <a:pt x="110011" y="1949057"/>
                </a:lnTo>
                <a:lnTo>
                  <a:pt x="81616" y="1910701"/>
                </a:lnTo>
                <a:lnTo>
                  <a:pt x="57227" y="1869940"/>
                </a:lnTo>
                <a:lnTo>
                  <a:pt x="36977" y="1827091"/>
                </a:lnTo>
                <a:lnTo>
                  <a:pt x="20997" y="1782474"/>
                </a:lnTo>
                <a:lnTo>
                  <a:pt x="9420" y="1736406"/>
                </a:lnTo>
                <a:lnTo>
                  <a:pt x="2377" y="1689206"/>
                </a:lnTo>
                <a:lnTo>
                  <a:pt x="0" y="1641193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7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1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7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5" y="0"/>
                </a:lnTo>
                <a:lnTo>
                  <a:pt x="6686320" y="0"/>
                </a:lnTo>
                <a:lnTo>
                  <a:pt x="6734332" y="2377"/>
                </a:lnTo>
                <a:lnTo>
                  <a:pt x="6781532" y="9420"/>
                </a:lnTo>
                <a:lnTo>
                  <a:pt x="6827600" y="20997"/>
                </a:lnTo>
                <a:lnTo>
                  <a:pt x="6872218" y="36977"/>
                </a:lnTo>
                <a:lnTo>
                  <a:pt x="6915067" y="57227"/>
                </a:lnTo>
                <a:lnTo>
                  <a:pt x="6955828" y="81615"/>
                </a:lnTo>
                <a:lnTo>
                  <a:pt x="6994184" y="110010"/>
                </a:lnTo>
                <a:lnTo>
                  <a:pt x="7029815" y="142280"/>
                </a:lnTo>
                <a:lnTo>
                  <a:pt x="7062084" y="177911"/>
                </a:lnTo>
                <a:lnTo>
                  <a:pt x="7090479" y="216266"/>
                </a:lnTo>
                <a:lnTo>
                  <a:pt x="7114868" y="257028"/>
                </a:lnTo>
                <a:lnTo>
                  <a:pt x="7135118" y="299877"/>
                </a:lnTo>
                <a:lnTo>
                  <a:pt x="7151097" y="344494"/>
                </a:lnTo>
                <a:lnTo>
                  <a:pt x="7162674" y="390562"/>
                </a:lnTo>
                <a:lnTo>
                  <a:pt x="7169718" y="437762"/>
                </a:lnTo>
                <a:lnTo>
                  <a:pt x="7170211" y="447728"/>
                </a:lnTo>
                <a:lnTo>
                  <a:pt x="7170211" y="1679240"/>
                </a:lnTo>
                <a:lnTo>
                  <a:pt x="7162674" y="1736406"/>
                </a:lnTo>
                <a:lnTo>
                  <a:pt x="7151097" y="1782474"/>
                </a:lnTo>
                <a:lnTo>
                  <a:pt x="7135118" y="1827091"/>
                </a:lnTo>
                <a:lnTo>
                  <a:pt x="7114868" y="1869940"/>
                </a:lnTo>
                <a:lnTo>
                  <a:pt x="7090479" y="1910701"/>
                </a:lnTo>
                <a:lnTo>
                  <a:pt x="7062084" y="1949057"/>
                </a:lnTo>
                <a:lnTo>
                  <a:pt x="7029815" y="1984688"/>
                </a:lnTo>
                <a:lnTo>
                  <a:pt x="6994184" y="2016958"/>
                </a:lnTo>
                <a:lnTo>
                  <a:pt x="6955828" y="2045353"/>
                </a:lnTo>
                <a:lnTo>
                  <a:pt x="6915067" y="2069741"/>
                </a:lnTo>
                <a:lnTo>
                  <a:pt x="6872218" y="2089991"/>
                </a:lnTo>
                <a:lnTo>
                  <a:pt x="6827600" y="2105971"/>
                </a:lnTo>
                <a:lnTo>
                  <a:pt x="6781532" y="2117548"/>
                </a:lnTo>
                <a:lnTo>
                  <a:pt x="6734332" y="2124591"/>
                </a:lnTo>
                <a:lnTo>
                  <a:pt x="6686320" y="2126968"/>
                </a:lnTo>
                <a:close/>
              </a:path>
            </a:pathLst>
          </a:custGeom>
          <a:solidFill>
            <a:srgbClr val="041D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54613" y="7481189"/>
            <a:ext cx="7170420" cy="2127250"/>
          </a:xfrm>
          <a:custGeom>
            <a:avLst/>
            <a:gdLst/>
            <a:ahLst/>
            <a:cxnLst/>
            <a:rect l="l" t="t" r="r" b="b"/>
            <a:pathLst>
              <a:path w="7170419" h="2127250">
                <a:moveTo>
                  <a:pt x="6686320" y="2126968"/>
                </a:moveTo>
                <a:lnTo>
                  <a:pt x="485775" y="2126968"/>
                </a:lnTo>
                <a:lnTo>
                  <a:pt x="437762" y="2124592"/>
                </a:lnTo>
                <a:lnTo>
                  <a:pt x="390562" y="2117548"/>
                </a:lnTo>
                <a:lnTo>
                  <a:pt x="344494" y="2105971"/>
                </a:lnTo>
                <a:lnTo>
                  <a:pt x="299877" y="2089991"/>
                </a:lnTo>
                <a:lnTo>
                  <a:pt x="257028" y="2069741"/>
                </a:lnTo>
                <a:lnTo>
                  <a:pt x="216266" y="2045353"/>
                </a:lnTo>
                <a:lnTo>
                  <a:pt x="177911" y="2016958"/>
                </a:lnTo>
                <a:lnTo>
                  <a:pt x="142280" y="1984688"/>
                </a:lnTo>
                <a:lnTo>
                  <a:pt x="110011" y="1949057"/>
                </a:lnTo>
                <a:lnTo>
                  <a:pt x="81616" y="1910702"/>
                </a:lnTo>
                <a:lnTo>
                  <a:pt x="57227" y="1869941"/>
                </a:lnTo>
                <a:lnTo>
                  <a:pt x="36977" y="1827092"/>
                </a:lnTo>
                <a:lnTo>
                  <a:pt x="20997" y="1782474"/>
                </a:lnTo>
                <a:lnTo>
                  <a:pt x="9420" y="1736406"/>
                </a:lnTo>
                <a:lnTo>
                  <a:pt x="2377" y="1689207"/>
                </a:lnTo>
                <a:lnTo>
                  <a:pt x="0" y="1641194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7"/>
                </a:lnTo>
                <a:lnTo>
                  <a:pt x="57227" y="257028"/>
                </a:lnTo>
                <a:lnTo>
                  <a:pt x="81616" y="216267"/>
                </a:lnTo>
                <a:lnTo>
                  <a:pt x="110011" y="177911"/>
                </a:lnTo>
                <a:lnTo>
                  <a:pt x="142280" y="142280"/>
                </a:lnTo>
                <a:lnTo>
                  <a:pt x="177911" y="110011"/>
                </a:lnTo>
                <a:lnTo>
                  <a:pt x="216266" y="81616"/>
                </a:lnTo>
                <a:lnTo>
                  <a:pt x="257028" y="57227"/>
                </a:lnTo>
                <a:lnTo>
                  <a:pt x="299877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5" y="0"/>
                </a:lnTo>
                <a:lnTo>
                  <a:pt x="6686320" y="0"/>
                </a:lnTo>
                <a:lnTo>
                  <a:pt x="6734332" y="2377"/>
                </a:lnTo>
                <a:lnTo>
                  <a:pt x="6781532" y="9420"/>
                </a:lnTo>
                <a:lnTo>
                  <a:pt x="6827600" y="20997"/>
                </a:lnTo>
                <a:lnTo>
                  <a:pt x="6872218" y="36977"/>
                </a:lnTo>
                <a:lnTo>
                  <a:pt x="6915067" y="57227"/>
                </a:lnTo>
                <a:lnTo>
                  <a:pt x="6955828" y="81616"/>
                </a:lnTo>
                <a:lnTo>
                  <a:pt x="6994184" y="110011"/>
                </a:lnTo>
                <a:lnTo>
                  <a:pt x="7029815" y="142280"/>
                </a:lnTo>
                <a:lnTo>
                  <a:pt x="7062084" y="177911"/>
                </a:lnTo>
                <a:lnTo>
                  <a:pt x="7090479" y="216267"/>
                </a:lnTo>
                <a:lnTo>
                  <a:pt x="7114868" y="257028"/>
                </a:lnTo>
                <a:lnTo>
                  <a:pt x="7135118" y="299877"/>
                </a:lnTo>
                <a:lnTo>
                  <a:pt x="7151097" y="344494"/>
                </a:lnTo>
                <a:lnTo>
                  <a:pt x="7162674" y="390562"/>
                </a:lnTo>
                <a:lnTo>
                  <a:pt x="7169718" y="437762"/>
                </a:lnTo>
                <a:lnTo>
                  <a:pt x="7170211" y="447728"/>
                </a:lnTo>
                <a:lnTo>
                  <a:pt x="7170211" y="1679240"/>
                </a:lnTo>
                <a:lnTo>
                  <a:pt x="7162674" y="1736406"/>
                </a:lnTo>
                <a:lnTo>
                  <a:pt x="7151097" y="1782474"/>
                </a:lnTo>
                <a:lnTo>
                  <a:pt x="7135118" y="1827092"/>
                </a:lnTo>
                <a:lnTo>
                  <a:pt x="7114868" y="1869941"/>
                </a:lnTo>
                <a:lnTo>
                  <a:pt x="7090479" y="1910702"/>
                </a:lnTo>
                <a:lnTo>
                  <a:pt x="7062084" y="1949057"/>
                </a:lnTo>
                <a:lnTo>
                  <a:pt x="7029815" y="1984688"/>
                </a:lnTo>
                <a:lnTo>
                  <a:pt x="6994184" y="2016958"/>
                </a:lnTo>
                <a:lnTo>
                  <a:pt x="6955828" y="2045353"/>
                </a:lnTo>
                <a:lnTo>
                  <a:pt x="6915067" y="2069741"/>
                </a:lnTo>
                <a:lnTo>
                  <a:pt x="6872218" y="2089991"/>
                </a:lnTo>
                <a:lnTo>
                  <a:pt x="6827600" y="2105971"/>
                </a:lnTo>
                <a:lnTo>
                  <a:pt x="6781532" y="2117548"/>
                </a:lnTo>
                <a:lnTo>
                  <a:pt x="6734332" y="2124592"/>
                </a:lnTo>
                <a:lnTo>
                  <a:pt x="6686320" y="2126968"/>
                </a:lnTo>
                <a:close/>
              </a:path>
            </a:pathLst>
          </a:custGeom>
          <a:solidFill>
            <a:srgbClr val="041D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552772" y="957909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591"/>
                </a:lnTo>
                <a:lnTo>
                  <a:pt x="252653" y="423570"/>
                </a:lnTo>
                <a:lnTo>
                  <a:pt x="231317" y="463524"/>
                </a:lnTo>
                <a:lnTo>
                  <a:pt x="216242" y="506844"/>
                </a:lnTo>
                <a:lnTo>
                  <a:pt x="201155" y="463550"/>
                </a:lnTo>
                <a:lnTo>
                  <a:pt x="179806" y="423633"/>
                </a:lnTo>
                <a:lnTo>
                  <a:pt x="152806" y="387667"/>
                </a:lnTo>
                <a:lnTo>
                  <a:pt x="120726" y="356273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76"/>
                </a:lnTo>
                <a:lnTo>
                  <a:pt x="5740" y="344957"/>
                </a:lnTo>
                <a:lnTo>
                  <a:pt x="22009" y="390448"/>
                </a:lnTo>
                <a:lnTo>
                  <a:pt x="47548" y="430593"/>
                </a:lnTo>
                <a:lnTo>
                  <a:pt x="81026" y="464070"/>
                </a:lnTo>
                <a:lnTo>
                  <a:pt x="121183" y="489585"/>
                </a:lnTo>
                <a:lnTo>
                  <a:pt x="166687" y="505853"/>
                </a:lnTo>
                <a:lnTo>
                  <a:pt x="216255" y="511556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10"/>
                </a:lnTo>
                <a:lnTo>
                  <a:pt x="426796" y="344893"/>
                </a:lnTo>
                <a:lnTo>
                  <a:pt x="428625" y="328993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66"/>
                </a:moveTo>
                <a:lnTo>
                  <a:pt x="388772" y="162369"/>
                </a:lnTo>
                <a:lnTo>
                  <a:pt x="348322" y="182880"/>
                </a:lnTo>
                <a:lnTo>
                  <a:pt x="311746" y="209143"/>
                </a:lnTo>
                <a:lnTo>
                  <a:pt x="279666" y="240563"/>
                </a:lnTo>
                <a:lnTo>
                  <a:pt x="252653" y="276542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593"/>
                </a:lnTo>
                <a:lnTo>
                  <a:pt x="152806" y="240639"/>
                </a:lnTo>
                <a:lnTo>
                  <a:pt x="120726" y="209245"/>
                </a:lnTo>
                <a:lnTo>
                  <a:pt x="84175" y="182994"/>
                </a:lnTo>
                <a:lnTo>
                  <a:pt x="43738" y="162496"/>
                </a:lnTo>
                <a:lnTo>
                  <a:pt x="0" y="148348"/>
                </a:lnTo>
                <a:lnTo>
                  <a:pt x="5740" y="197916"/>
                </a:lnTo>
                <a:lnTo>
                  <a:pt x="22009" y="243420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83" y="342557"/>
                </a:lnTo>
                <a:lnTo>
                  <a:pt x="166687" y="358813"/>
                </a:lnTo>
                <a:lnTo>
                  <a:pt x="216255" y="364528"/>
                </a:lnTo>
                <a:lnTo>
                  <a:pt x="265849" y="358813"/>
                </a:lnTo>
                <a:lnTo>
                  <a:pt x="311365" y="342544"/>
                </a:lnTo>
                <a:lnTo>
                  <a:pt x="351510" y="317017"/>
                </a:lnTo>
                <a:lnTo>
                  <a:pt x="385000" y="283527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66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20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02"/>
                </a:lnTo>
                <a:lnTo>
                  <a:pt x="252653" y="128193"/>
                </a:lnTo>
                <a:lnTo>
                  <a:pt x="231317" y="168135"/>
                </a:lnTo>
                <a:lnTo>
                  <a:pt x="216242" y="211455"/>
                </a:lnTo>
                <a:lnTo>
                  <a:pt x="201155" y="168160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83"/>
                </a:lnTo>
                <a:lnTo>
                  <a:pt x="84175" y="34645"/>
                </a:lnTo>
                <a:lnTo>
                  <a:pt x="43738" y="14147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04"/>
                </a:lnTo>
                <a:lnTo>
                  <a:pt x="81026" y="168681"/>
                </a:lnTo>
                <a:lnTo>
                  <a:pt x="121183" y="194195"/>
                </a:lnTo>
                <a:lnTo>
                  <a:pt x="166687" y="210464"/>
                </a:lnTo>
                <a:lnTo>
                  <a:pt x="216255" y="216166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21"/>
                </a:lnTo>
                <a:lnTo>
                  <a:pt x="426796" y="49504"/>
                </a:lnTo>
                <a:lnTo>
                  <a:pt x="428625" y="33604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07012" y="2448215"/>
            <a:ext cx="3670300" cy="666115"/>
          </a:xfrm>
          <a:custGeom>
            <a:avLst/>
            <a:gdLst/>
            <a:ahLst/>
            <a:cxnLst/>
            <a:rect l="l" t="t" r="r" b="b"/>
            <a:pathLst>
              <a:path w="3670300" h="666114">
                <a:moveTo>
                  <a:pt x="3337374" y="665523"/>
                </a:moveTo>
                <a:lnTo>
                  <a:pt x="332761" y="665523"/>
                </a:lnTo>
                <a:lnTo>
                  <a:pt x="280391" y="661377"/>
                </a:lnTo>
                <a:lnTo>
                  <a:pt x="229783" y="649188"/>
                </a:lnTo>
                <a:lnTo>
                  <a:pt x="181830" y="629325"/>
                </a:lnTo>
                <a:lnTo>
                  <a:pt x="137425" y="602159"/>
                </a:lnTo>
                <a:lnTo>
                  <a:pt x="97463" y="568059"/>
                </a:lnTo>
                <a:lnTo>
                  <a:pt x="63363" y="528097"/>
                </a:lnTo>
                <a:lnTo>
                  <a:pt x="36197" y="483692"/>
                </a:lnTo>
                <a:lnTo>
                  <a:pt x="16334" y="435739"/>
                </a:lnTo>
                <a:lnTo>
                  <a:pt x="4145" y="385131"/>
                </a:lnTo>
                <a:lnTo>
                  <a:pt x="0" y="332761"/>
                </a:lnTo>
                <a:lnTo>
                  <a:pt x="4145" y="280391"/>
                </a:lnTo>
                <a:lnTo>
                  <a:pt x="16334" y="229783"/>
                </a:lnTo>
                <a:lnTo>
                  <a:pt x="36197" y="181830"/>
                </a:lnTo>
                <a:lnTo>
                  <a:pt x="63363" y="137425"/>
                </a:lnTo>
                <a:lnTo>
                  <a:pt x="97463" y="97463"/>
                </a:lnTo>
                <a:lnTo>
                  <a:pt x="137425" y="63363"/>
                </a:lnTo>
                <a:lnTo>
                  <a:pt x="181830" y="36197"/>
                </a:lnTo>
                <a:lnTo>
                  <a:pt x="229783" y="16334"/>
                </a:lnTo>
                <a:lnTo>
                  <a:pt x="280391" y="4145"/>
                </a:lnTo>
                <a:lnTo>
                  <a:pt x="332761" y="0"/>
                </a:lnTo>
                <a:lnTo>
                  <a:pt x="3337374" y="0"/>
                </a:lnTo>
                <a:lnTo>
                  <a:pt x="3389744" y="4145"/>
                </a:lnTo>
                <a:lnTo>
                  <a:pt x="3440353" y="16334"/>
                </a:lnTo>
                <a:lnTo>
                  <a:pt x="3488306" y="36197"/>
                </a:lnTo>
                <a:lnTo>
                  <a:pt x="3532711" y="63363"/>
                </a:lnTo>
                <a:lnTo>
                  <a:pt x="3572673" y="97463"/>
                </a:lnTo>
                <a:lnTo>
                  <a:pt x="3606773" y="137425"/>
                </a:lnTo>
                <a:lnTo>
                  <a:pt x="3633939" y="181830"/>
                </a:lnTo>
                <a:lnTo>
                  <a:pt x="3653802" y="229783"/>
                </a:lnTo>
                <a:lnTo>
                  <a:pt x="3665991" y="280391"/>
                </a:lnTo>
                <a:lnTo>
                  <a:pt x="3670136" y="332761"/>
                </a:lnTo>
                <a:lnTo>
                  <a:pt x="3665991" y="385131"/>
                </a:lnTo>
                <a:lnTo>
                  <a:pt x="3653802" y="435739"/>
                </a:lnTo>
                <a:lnTo>
                  <a:pt x="3633939" y="483692"/>
                </a:lnTo>
                <a:lnTo>
                  <a:pt x="3606773" y="528097"/>
                </a:lnTo>
                <a:lnTo>
                  <a:pt x="3572673" y="568059"/>
                </a:lnTo>
                <a:lnTo>
                  <a:pt x="3532711" y="602159"/>
                </a:lnTo>
                <a:lnTo>
                  <a:pt x="3488306" y="629325"/>
                </a:lnTo>
                <a:lnTo>
                  <a:pt x="3440353" y="649188"/>
                </a:lnTo>
                <a:lnTo>
                  <a:pt x="3389744" y="661377"/>
                </a:lnTo>
                <a:lnTo>
                  <a:pt x="3337374" y="665523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07012" y="4946807"/>
            <a:ext cx="3670300" cy="666115"/>
          </a:xfrm>
          <a:custGeom>
            <a:avLst/>
            <a:gdLst/>
            <a:ahLst/>
            <a:cxnLst/>
            <a:rect l="l" t="t" r="r" b="b"/>
            <a:pathLst>
              <a:path w="3670300" h="666114">
                <a:moveTo>
                  <a:pt x="3337374" y="665522"/>
                </a:moveTo>
                <a:lnTo>
                  <a:pt x="332761" y="665522"/>
                </a:lnTo>
                <a:lnTo>
                  <a:pt x="280391" y="661377"/>
                </a:lnTo>
                <a:lnTo>
                  <a:pt x="229783" y="649188"/>
                </a:lnTo>
                <a:lnTo>
                  <a:pt x="181830" y="629325"/>
                </a:lnTo>
                <a:lnTo>
                  <a:pt x="137425" y="602159"/>
                </a:lnTo>
                <a:lnTo>
                  <a:pt x="97463" y="568059"/>
                </a:lnTo>
                <a:lnTo>
                  <a:pt x="63363" y="528097"/>
                </a:lnTo>
                <a:lnTo>
                  <a:pt x="36197" y="483692"/>
                </a:lnTo>
                <a:lnTo>
                  <a:pt x="16334" y="435739"/>
                </a:lnTo>
                <a:lnTo>
                  <a:pt x="4145" y="385131"/>
                </a:lnTo>
                <a:lnTo>
                  <a:pt x="0" y="332761"/>
                </a:lnTo>
                <a:lnTo>
                  <a:pt x="4145" y="280392"/>
                </a:lnTo>
                <a:lnTo>
                  <a:pt x="16334" y="229783"/>
                </a:lnTo>
                <a:lnTo>
                  <a:pt x="36197" y="181830"/>
                </a:lnTo>
                <a:lnTo>
                  <a:pt x="63363" y="137425"/>
                </a:lnTo>
                <a:lnTo>
                  <a:pt x="97463" y="97463"/>
                </a:lnTo>
                <a:lnTo>
                  <a:pt x="137425" y="63363"/>
                </a:lnTo>
                <a:lnTo>
                  <a:pt x="181830" y="36197"/>
                </a:lnTo>
                <a:lnTo>
                  <a:pt x="229783" y="16334"/>
                </a:lnTo>
                <a:lnTo>
                  <a:pt x="280391" y="4145"/>
                </a:lnTo>
                <a:lnTo>
                  <a:pt x="332761" y="0"/>
                </a:lnTo>
                <a:lnTo>
                  <a:pt x="3337374" y="0"/>
                </a:lnTo>
                <a:lnTo>
                  <a:pt x="3389744" y="4145"/>
                </a:lnTo>
                <a:lnTo>
                  <a:pt x="3440353" y="16334"/>
                </a:lnTo>
                <a:lnTo>
                  <a:pt x="3488306" y="36197"/>
                </a:lnTo>
                <a:lnTo>
                  <a:pt x="3532711" y="63363"/>
                </a:lnTo>
                <a:lnTo>
                  <a:pt x="3572673" y="97463"/>
                </a:lnTo>
                <a:lnTo>
                  <a:pt x="3606773" y="137425"/>
                </a:lnTo>
                <a:lnTo>
                  <a:pt x="3633939" y="181830"/>
                </a:lnTo>
                <a:lnTo>
                  <a:pt x="3653802" y="229783"/>
                </a:lnTo>
                <a:lnTo>
                  <a:pt x="3665991" y="280392"/>
                </a:lnTo>
                <a:lnTo>
                  <a:pt x="3670136" y="332761"/>
                </a:lnTo>
                <a:lnTo>
                  <a:pt x="3665991" y="385131"/>
                </a:lnTo>
                <a:lnTo>
                  <a:pt x="3653802" y="435739"/>
                </a:lnTo>
                <a:lnTo>
                  <a:pt x="3633939" y="483692"/>
                </a:lnTo>
                <a:lnTo>
                  <a:pt x="3606773" y="528097"/>
                </a:lnTo>
                <a:lnTo>
                  <a:pt x="3572673" y="568059"/>
                </a:lnTo>
                <a:lnTo>
                  <a:pt x="3532711" y="602159"/>
                </a:lnTo>
                <a:lnTo>
                  <a:pt x="3488306" y="629325"/>
                </a:lnTo>
                <a:lnTo>
                  <a:pt x="3440353" y="649188"/>
                </a:lnTo>
                <a:lnTo>
                  <a:pt x="3389744" y="661377"/>
                </a:lnTo>
                <a:lnTo>
                  <a:pt x="3337374" y="665522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07012" y="7444170"/>
            <a:ext cx="3670300" cy="666115"/>
          </a:xfrm>
          <a:custGeom>
            <a:avLst/>
            <a:gdLst/>
            <a:ahLst/>
            <a:cxnLst/>
            <a:rect l="l" t="t" r="r" b="b"/>
            <a:pathLst>
              <a:path w="3670300" h="666115">
                <a:moveTo>
                  <a:pt x="3337374" y="665522"/>
                </a:moveTo>
                <a:lnTo>
                  <a:pt x="332761" y="665522"/>
                </a:lnTo>
                <a:lnTo>
                  <a:pt x="280391" y="661377"/>
                </a:lnTo>
                <a:lnTo>
                  <a:pt x="229783" y="649188"/>
                </a:lnTo>
                <a:lnTo>
                  <a:pt x="181830" y="629325"/>
                </a:lnTo>
                <a:lnTo>
                  <a:pt x="137425" y="602159"/>
                </a:lnTo>
                <a:lnTo>
                  <a:pt x="97463" y="568060"/>
                </a:lnTo>
                <a:lnTo>
                  <a:pt x="63363" y="528097"/>
                </a:lnTo>
                <a:lnTo>
                  <a:pt x="36197" y="483693"/>
                </a:lnTo>
                <a:lnTo>
                  <a:pt x="16334" y="435739"/>
                </a:lnTo>
                <a:lnTo>
                  <a:pt x="4145" y="385131"/>
                </a:lnTo>
                <a:lnTo>
                  <a:pt x="0" y="332762"/>
                </a:lnTo>
                <a:lnTo>
                  <a:pt x="4145" y="280392"/>
                </a:lnTo>
                <a:lnTo>
                  <a:pt x="16334" y="229783"/>
                </a:lnTo>
                <a:lnTo>
                  <a:pt x="36197" y="181830"/>
                </a:lnTo>
                <a:lnTo>
                  <a:pt x="63363" y="137425"/>
                </a:lnTo>
                <a:lnTo>
                  <a:pt x="97463" y="97464"/>
                </a:lnTo>
                <a:lnTo>
                  <a:pt x="137425" y="63364"/>
                </a:lnTo>
                <a:lnTo>
                  <a:pt x="181830" y="36197"/>
                </a:lnTo>
                <a:lnTo>
                  <a:pt x="229783" y="16334"/>
                </a:lnTo>
                <a:lnTo>
                  <a:pt x="280391" y="4145"/>
                </a:lnTo>
                <a:lnTo>
                  <a:pt x="332761" y="0"/>
                </a:lnTo>
                <a:lnTo>
                  <a:pt x="3337374" y="0"/>
                </a:lnTo>
                <a:lnTo>
                  <a:pt x="3389744" y="4145"/>
                </a:lnTo>
                <a:lnTo>
                  <a:pt x="3440353" y="16334"/>
                </a:lnTo>
                <a:lnTo>
                  <a:pt x="3488306" y="36197"/>
                </a:lnTo>
                <a:lnTo>
                  <a:pt x="3532711" y="63364"/>
                </a:lnTo>
                <a:lnTo>
                  <a:pt x="3572673" y="97464"/>
                </a:lnTo>
                <a:lnTo>
                  <a:pt x="3606773" y="137425"/>
                </a:lnTo>
                <a:lnTo>
                  <a:pt x="3633939" y="181830"/>
                </a:lnTo>
                <a:lnTo>
                  <a:pt x="3653802" y="229783"/>
                </a:lnTo>
                <a:lnTo>
                  <a:pt x="3665991" y="280392"/>
                </a:lnTo>
                <a:lnTo>
                  <a:pt x="3670136" y="332762"/>
                </a:lnTo>
                <a:lnTo>
                  <a:pt x="3665991" y="385131"/>
                </a:lnTo>
                <a:lnTo>
                  <a:pt x="3653802" y="435739"/>
                </a:lnTo>
                <a:lnTo>
                  <a:pt x="3633939" y="483693"/>
                </a:lnTo>
                <a:lnTo>
                  <a:pt x="3606773" y="528097"/>
                </a:lnTo>
                <a:lnTo>
                  <a:pt x="3572673" y="568060"/>
                </a:lnTo>
                <a:lnTo>
                  <a:pt x="3532711" y="602159"/>
                </a:lnTo>
                <a:lnTo>
                  <a:pt x="3488306" y="629325"/>
                </a:lnTo>
                <a:lnTo>
                  <a:pt x="3440353" y="649188"/>
                </a:lnTo>
                <a:lnTo>
                  <a:pt x="3389744" y="661377"/>
                </a:lnTo>
                <a:lnTo>
                  <a:pt x="3337374" y="665522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396043" y="122253"/>
            <a:ext cx="742949" cy="74294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87962" y="52977"/>
            <a:ext cx="4843780" cy="9442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0" dirty="0"/>
              <a:t>Collin</a:t>
            </a:r>
            <a:r>
              <a:rPr sz="6000" spc="-1105" dirty="0"/>
              <a:t> </a:t>
            </a:r>
            <a:r>
              <a:rPr sz="6000" spc="200" dirty="0"/>
              <a:t>County</a:t>
            </a:r>
            <a:endParaRPr sz="6000"/>
          </a:p>
        </p:txBody>
      </p:sp>
      <p:sp>
        <p:nvSpPr>
          <p:cNvPr id="15" name="object 15"/>
          <p:cNvSpPr txBox="1"/>
          <p:nvPr/>
        </p:nvSpPr>
        <p:spPr>
          <a:xfrm>
            <a:off x="10388882" y="5053083"/>
            <a:ext cx="2906395" cy="4419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00" b="1" spc="165" dirty="0">
                <a:solidFill>
                  <a:srgbClr val="041D58"/>
                </a:solidFill>
                <a:latin typeface="Calibri"/>
                <a:cs typeface="Calibri"/>
              </a:rPr>
              <a:t>2013 </a:t>
            </a:r>
            <a:r>
              <a:rPr sz="2700" b="1" spc="325" dirty="0">
                <a:solidFill>
                  <a:srgbClr val="041D58"/>
                </a:solidFill>
                <a:latin typeface="Calibri"/>
                <a:cs typeface="Calibri"/>
              </a:rPr>
              <a:t>Population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54503" y="7550446"/>
            <a:ext cx="2974975" cy="4419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00" b="1" spc="300" dirty="0">
                <a:solidFill>
                  <a:srgbClr val="041D58"/>
                </a:solidFill>
                <a:latin typeface="Calibri"/>
                <a:cs typeface="Calibri"/>
              </a:rPr>
              <a:t>2023</a:t>
            </a:r>
            <a:r>
              <a:rPr sz="2700" b="1" spc="170" dirty="0">
                <a:solidFill>
                  <a:srgbClr val="041D58"/>
                </a:solidFill>
                <a:latin typeface="Calibri"/>
                <a:cs typeface="Calibri"/>
              </a:rPr>
              <a:t> </a:t>
            </a:r>
            <a:r>
              <a:rPr sz="2700" b="1" spc="325" dirty="0">
                <a:solidFill>
                  <a:srgbClr val="041D58"/>
                </a:solidFill>
                <a:latin typeface="Calibri"/>
                <a:cs typeface="Calibri"/>
              </a:rPr>
              <a:t>Population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7962" y="804508"/>
            <a:ext cx="16001365" cy="3395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100" b="1" spc="-305" dirty="0">
                <a:solidFill>
                  <a:srgbClr val="041D58"/>
                </a:solidFill>
                <a:latin typeface="Trebuchet MS"/>
                <a:cs typeface="Trebuchet MS"/>
              </a:rPr>
              <a:t>Fire</a:t>
            </a:r>
            <a:r>
              <a:rPr sz="7100" b="1" spc="-1415" dirty="0">
                <a:solidFill>
                  <a:srgbClr val="041D58"/>
                </a:solidFill>
                <a:latin typeface="Trebuchet MS"/>
                <a:cs typeface="Trebuchet MS"/>
              </a:rPr>
              <a:t> </a:t>
            </a:r>
            <a:r>
              <a:rPr sz="7100" b="1" spc="90" dirty="0">
                <a:solidFill>
                  <a:srgbClr val="041D58"/>
                </a:solidFill>
                <a:latin typeface="Trebuchet MS"/>
                <a:cs typeface="Trebuchet MS"/>
              </a:rPr>
              <a:t>Services</a:t>
            </a:r>
            <a:r>
              <a:rPr sz="7100" b="1" spc="-1410" dirty="0">
                <a:solidFill>
                  <a:srgbClr val="041D58"/>
                </a:solidFill>
                <a:latin typeface="Trebuchet MS"/>
                <a:cs typeface="Trebuchet MS"/>
              </a:rPr>
              <a:t> </a:t>
            </a:r>
            <a:r>
              <a:rPr sz="7100" b="1" spc="210" dirty="0">
                <a:solidFill>
                  <a:srgbClr val="041D58"/>
                </a:solidFill>
                <a:latin typeface="Trebuchet MS"/>
                <a:cs typeface="Trebuchet MS"/>
              </a:rPr>
              <a:t>Agreements</a:t>
            </a:r>
            <a:endParaRPr sz="7100">
              <a:latin typeface="Trebuchet MS"/>
              <a:cs typeface="Trebuchet MS"/>
            </a:endParaRPr>
          </a:p>
          <a:p>
            <a:pPr marL="10208895">
              <a:lnSpc>
                <a:spcPct val="100000"/>
              </a:lnSpc>
              <a:spcBef>
                <a:spcPts val="5290"/>
              </a:spcBef>
            </a:pPr>
            <a:r>
              <a:rPr sz="2700" b="1" spc="355" dirty="0">
                <a:solidFill>
                  <a:srgbClr val="041D58"/>
                </a:solidFill>
                <a:latin typeface="Calibri"/>
                <a:cs typeface="Calibri"/>
              </a:rPr>
              <a:t>October</a:t>
            </a:r>
            <a:r>
              <a:rPr sz="2700" b="1" spc="45" dirty="0">
                <a:solidFill>
                  <a:srgbClr val="041D58"/>
                </a:solidFill>
                <a:latin typeface="Calibri"/>
                <a:cs typeface="Calibri"/>
              </a:rPr>
              <a:t> </a:t>
            </a:r>
            <a:r>
              <a:rPr sz="2700" b="1" spc="-20" dirty="0">
                <a:solidFill>
                  <a:srgbClr val="041D58"/>
                </a:solidFill>
                <a:latin typeface="Calibri"/>
                <a:cs typeface="Calibri"/>
              </a:rPr>
              <a:t>1,</a:t>
            </a:r>
            <a:r>
              <a:rPr sz="2700" b="1" spc="45" dirty="0">
                <a:solidFill>
                  <a:srgbClr val="041D58"/>
                </a:solidFill>
                <a:latin typeface="Calibri"/>
                <a:cs typeface="Calibri"/>
              </a:rPr>
              <a:t> </a:t>
            </a:r>
            <a:r>
              <a:rPr sz="2700" b="1" spc="145" dirty="0">
                <a:solidFill>
                  <a:srgbClr val="041D58"/>
                </a:solidFill>
                <a:latin typeface="Calibri"/>
                <a:cs typeface="Calibri"/>
              </a:rPr>
              <a:t>2013</a:t>
            </a:r>
            <a:endParaRPr sz="2700">
              <a:latin typeface="Calibri"/>
              <a:cs typeface="Calibri"/>
            </a:endParaRPr>
          </a:p>
          <a:p>
            <a:pPr marL="10079355" marR="5080">
              <a:lnSpc>
                <a:spcPts val="3529"/>
              </a:lnSpc>
              <a:spcBef>
                <a:spcPts val="2515"/>
              </a:spcBef>
            </a:pPr>
            <a:r>
              <a:rPr sz="3100" spc="90" dirty="0">
                <a:solidFill>
                  <a:srgbClr val="FFFFFF"/>
                </a:solidFill>
                <a:latin typeface="Century Gothic"/>
                <a:cs typeface="Century Gothic"/>
              </a:rPr>
              <a:t>Originally</a:t>
            </a:r>
            <a:r>
              <a:rPr sz="31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100" spc="90" dirty="0">
                <a:solidFill>
                  <a:srgbClr val="FFFFFF"/>
                </a:solidFill>
                <a:latin typeface="Century Gothic"/>
                <a:cs typeface="Century Gothic"/>
              </a:rPr>
              <a:t>signed</a:t>
            </a:r>
            <a:r>
              <a:rPr sz="31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100" spc="200" dirty="0">
                <a:solidFill>
                  <a:srgbClr val="FFFFFF"/>
                </a:solidFill>
                <a:latin typeface="Century Gothic"/>
                <a:cs typeface="Century Gothic"/>
              </a:rPr>
              <a:t>Fire</a:t>
            </a:r>
            <a:r>
              <a:rPr sz="31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100" spc="60" dirty="0">
                <a:solidFill>
                  <a:srgbClr val="FFFFFF"/>
                </a:solidFill>
                <a:latin typeface="Century Gothic"/>
                <a:cs typeface="Century Gothic"/>
              </a:rPr>
              <a:t>Services </a:t>
            </a:r>
            <a:r>
              <a:rPr sz="3100" spc="75" dirty="0">
                <a:solidFill>
                  <a:srgbClr val="FFFFFF"/>
                </a:solidFill>
                <a:latin typeface="Century Gothic"/>
                <a:cs typeface="Century Gothic"/>
              </a:rPr>
              <a:t>Agreements</a:t>
            </a:r>
            <a:endParaRPr sz="31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354764" y="5734415"/>
            <a:ext cx="2063114" cy="772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00" spc="160" dirty="0">
                <a:solidFill>
                  <a:srgbClr val="FFFFFF"/>
                </a:solidFill>
                <a:latin typeface="Century Gothic"/>
                <a:cs typeface="Century Gothic"/>
              </a:rPr>
              <a:t>37,468</a:t>
            </a:r>
            <a:endParaRPr sz="49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566681" y="5855900"/>
            <a:ext cx="3911600" cy="58229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320"/>
              </a:spcBef>
            </a:pPr>
            <a:r>
              <a:rPr sz="1900" spc="120" dirty="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1900" spc="1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dirty="0">
                <a:solidFill>
                  <a:srgbClr val="FFFFFF"/>
                </a:solidFill>
                <a:latin typeface="Century Gothic"/>
                <a:cs typeface="Century Gothic"/>
              </a:rPr>
              <a:t>unincorporated</a:t>
            </a:r>
            <a:r>
              <a:rPr sz="1900" spc="1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dirty="0">
                <a:solidFill>
                  <a:srgbClr val="FFFFFF"/>
                </a:solidFill>
                <a:latin typeface="Century Gothic"/>
                <a:cs typeface="Century Gothic"/>
              </a:rPr>
              <a:t>Collin</a:t>
            </a:r>
            <a:r>
              <a:rPr sz="1900" spc="1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entury Gothic"/>
                <a:cs typeface="Century Gothic"/>
              </a:rPr>
              <a:t>County </a:t>
            </a:r>
            <a:r>
              <a:rPr sz="1900" dirty="0">
                <a:solidFill>
                  <a:srgbClr val="FFFFFF"/>
                </a:solidFill>
                <a:latin typeface="Century Gothic"/>
                <a:cs typeface="Century Gothic"/>
              </a:rPr>
              <a:t>(no</a:t>
            </a:r>
            <a:r>
              <a:rPr sz="1900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Century Gothic"/>
                <a:cs typeface="Century Gothic"/>
              </a:rPr>
              <a:t>MUDs)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300181" y="8382569"/>
            <a:ext cx="1994535" cy="772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00" spc="70" dirty="0">
                <a:solidFill>
                  <a:srgbClr val="FFFFFF"/>
                </a:solidFill>
                <a:latin typeface="Century Gothic"/>
                <a:cs typeface="Century Gothic"/>
              </a:rPr>
              <a:t>55,207</a:t>
            </a:r>
            <a:endParaRPr sz="49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66681" y="8504053"/>
            <a:ext cx="3911600" cy="58229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320"/>
              </a:spcBef>
            </a:pPr>
            <a:r>
              <a:rPr sz="1900" spc="120" dirty="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1900" spc="1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dirty="0">
                <a:solidFill>
                  <a:srgbClr val="FFFFFF"/>
                </a:solidFill>
                <a:latin typeface="Century Gothic"/>
                <a:cs typeface="Century Gothic"/>
              </a:rPr>
              <a:t>unincorporated</a:t>
            </a:r>
            <a:r>
              <a:rPr sz="1900" spc="1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dirty="0">
                <a:solidFill>
                  <a:srgbClr val="FFFFFF"/>
                </a:solidFill>
                <a:latin typeface="Century Gothic"/>
                <a:cs typeface="Century Gothic"/>
              </a:rPr>
              <a:t>Collin</a:t>
            </a:r>
            <a:r>
              <a:rPr sz="1900" spc="1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entury Gothic"/>
                <a:cs typeface="Century Gothic"/>
              </a:rPr>
              <a:t>County </a:t>
            </a:r>
            <a:r>
              <a:rPr sz="1900" dirty="0">
                <a:solidFill>
                  <a:srgbClr val="FFFFFF"/>
                </a:solidFill>
                <a:latin typeface="Century Gothic"/>
                <a:cs typeface="Century Gothic"/>
              </a:rPr>
              <a:t>(no</a:t>
            </a:r>
            <a:r>
              <a:rPr sz="1900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Century Gothic"/>
                <a:cs typeface="Century Gothic"/>
              </a:rPr>
              <a:t>MUDs)</a:t>
            </a:r>
            <a:endParaRPr sz="1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7387" y="2446823"/>
            <a:ext cx="4213225" cy="2372995"/>
          </a:xfrm>
          <a:custGeom>
            <a:avLst/>
            <a:gdLst/>
            <a:ahLst/>
            <a:cxnLst/>
            <a:rect l="l" t="t" r="r" b="b"/>
            <a:pathLst>
              <a:path w="4213225" h="2372995">
                <a:moveTo>
                  <a:pt x="3727240" y="2372643"/>
                </a:moveTo>
                <a:lnTo>
                  <a:pt x="485775" y="2372643"/>
                </a:lnTo>
                <a:lnTo>
                  <a:pt x="437762" y="2370266"/>
                </a:lnTo>
                <a:lnTo>
                  <a:pt x="390562" y="2363223"/>
                </a:lnTo>
                <a:lnTo>
                  <a:pt x="344494" y="2351645"/>
                </a:lnTo>
                <a:lnTo>
                  <a:pt x="299877" y="2335665"/>
                </a:lnTo>
                <a:lnTo>
                  <a:pt x="257028" y="2315415"/>
                </a:lnTo>
                <a:lnTo>
                  <a:pt x="216266" y="2291027"/>
                </a:lnTo>
                <a:lnTo>
                  <a:pt x="177911" y="2262632"/>
                </a:lnTo>
                <a:lnTo>
                  <a:pt x="142280" y="2230363"/>
                </a:lnTo>
                <a:lnTo>
                  <a:pt x="110010" y="2194732"/>
                </a:lnTo>
                <a:lnTo>
                  <a:pt x="81615" y="2156376"/>
                </a:lnTo>
                <a:lnTo>
                  <a:pt x="57227" y="2115615"/>
                </a:lnTo>
                <a:lnTo>
                  <a:pt x="36977" y="2072766"/>
                </a:lnTo>
                <a:lnTo>
                  <a:pt x="20997" y="2028148"/>
                </a:lnTo>
                <a:lnTo>
                  <a:pt x="9420" y="1982081"/>
                </a:lnTo>
                <a:lnTo>
                  <a:pt x="2377" y="1934881"/>
                </a:lnTo>
                <a:lnTo>
                  <a:pt x="0" y="1886868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7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7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5" y="0"/>
                </a:lnTo>
                <a:lnTo>
                  <a:pt x="3727240" y="0"/>
                </a:lnTo>
                <a:lnTo>
                  <a:pt x="3775253" y="2377"/>
                </a:lnTo>
                <a:lnTo>
                  <a:pt x="3822453" y="9420"/>
                </a:lnTo>
                <a:lnTo>
                  <a:pt x="3868521" y="20997"/>
                </a:lnTo>
                <a:lnTo>
                  <a:pt x="3913138" y="36977"/>
                </a:lnTo>
                <a:lnTo>
                  <a:pt x="3955987" y="57227"/>
                </a:lnTo>
                <a:lnTo>
                  <a:pt x="3996748" y="81615"/>
                </a:lnTo>
                <a:lnTo>
                  <a:pt x="4035104" y="110010"/>
                </a:lnTo>
                <a:lnTo>
                  <a:pt x="4070735" y="142280"/>
                </a:lnTo>
                <a:lnTo>
                  <a:pt x="4103004" y="177911"/>
                </a:lnTo>
                <a:lnTo>
                  <a:pt x="4131399" y="216266"/>
                </a:lnTo>
                <a:lnTo>
                  <a:pt x="4155788" y="257028"/>
                </a:lnTo>
                <a:lnTo>
                  <a:pt x="4176038" y="299877"/>
                </a:lnTo>
                <a:lnTo>
                  <a:pt x="4192018" y="344494"/>
                </a:lnTo>
                <a:lnTo>
                  <a:pt x="4203595" y="390562"/>
                </a:lnTo>
                <a:lnTo>
                  <a:pt x="4210638" y="437762"/>
                </a:lnTo>
                <a:lnTo>
                  <a:pt x="4213015" y="485775"/>
                </a:lnTo>
                <a:lnTo>
                  <a:pt x="4213015" y="1886868"/>
                </a:lnTo>
                <a:lnTo>
                  <a:pt x="4210638" y="1934881"/>
                </a:lnTo>
                <a:lnTo>
                  <a:pt x="4203595" y="1982081"/>
                </a:lnTo>
                <a:lnTo>
                  <a:pt x="4192018" y="2028148"/>
                </a:lnTo>
                <a:lnTo>
                  <a:pt x="4176038" y="2072766"/>
                </a:lnTo>
                <a:lnTo>
                  <a:pt x="4155788" y="2115615"/>
                </a:lnTo>
                <a:lnTo>
                  <a:pt x="4131399" y="2156376"/>
                </a:lnTo>
                <a:lnTo>
                  <a:pt x="4103004" y="2194732"/>
                </a:lnTo>
                <a:lnTo>
                  <a:pt x="4070735" y="2230363"/>
                </a:lnTo>
                <a:lnTo>
                  <a:pt x="4035104" y="2262632"/>
                </a:lnTo>
                <a:lnTo>
                  <a:pt x="3996748" y="2291027"/>
                </a:lnTo>
                <a:lnTo>
                  <a:pt x="3955987" y="2315415"/>
                </a:lnTo>
                <a:lnTo>
                  <a:pt x="3913138" y="2335665"/>
                </a:lnTo>
                <a:lnTo>
                  <a:pt x="3868521" y="2351645"/>
                </a:lnTo>
                <a:lnTo>
                  <a:pt x="3822453" y="2363223"/>
                </a:lnTo>
                <a:lnTo>
                  <a:pt x="3775253" y="2370266"/>
                </a:lnTo>
                <a:lnTo>
                  <a:pt x="3727240" y="2372643"/>
                </a:lnTo>
                <a:close/>
              </a:path>
            </a:pathLst>
          </a:custGeom>
          <a:solidFill>
            <a:srgbClr val="041D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57023" y="2471194"/>
            <a:ext cx="4213225" cy="2372995"/>
          </a:xfrm>
          <a:custGeom>
            <a:avLst/>
            <a:gdLst/>
            <a:ahLst/>
            <a:cxnLst/>
            <a:rect l="l" t="t" r="r" b="b"/>
            <a:pathLst>
              <a:path w="4213225" h="2372995">
                <a:moveTo>
                  <a:pt x="3727240" y="2372643"/>
                </a:moveTo>
                <a:lnTo>
                  <a:pt x="485775" y="2372643"/>
                </a:lnTo>
                <a:lnTo>
                  <a:pt x="437762" y="2370266"/>
                </a:lnTo>
                <a:lnTo>
                  <a:pt x="390562" y="2363223"/>
                </a:lnTo>
                <a:lnTo>
                  <a:pt x="344494" y="2351645"/>
                </a:lnTo>
                <a:lnTo>
                  <a:pt x="299877" y="2335666"/>
                </a:lnTo>
                <a:lnTo>
                  <a:pt x="257028" y="2315416"/>
                </a:lnTo>
                <a:lnTo>
                  <a:pt x="216266" y="2291027"/>
                </a:lnTo>
                <a:lnTo>
                  <a:pt x="177911" y="2262632"/>
                </a:lnTo>
                <a:lnTo>
                  <a:pt x="142280" y="2230363"/>
                </a:lnTo>
                <a:lnTo>
                  <a:pt x="110011" y="2194732"/>
                </a:lnTo>
                <a:lnTo>
                  <a:pt x="81616" y="2156376"/>
                </a:lnTo>
                <a:lnTo>
                  <a:pt x="57227" y="2115615"/>
                </a:lnTo>
                <a:lnTo>
                  <a:pt x="36977" y="2072766"/>
                </a:lnTo>
                <a:lnTo>
                  <a:pt x="20997" y="2028149"/>
                </a:lnTo>
                <a:lnTo>
                  <a:pt x="9420" y="1982081"/>
                </a:lnTo>
                <a:lnTo>
                  <a:pt x="2377" y="1934881"/>
                </a:lnTo>
                <a:lnTo>
                  <a:pt x="0" y="1886868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7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1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7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5" y="0"/>
                </a:lnTo>
                <a:lnTo>
                  <a:pt x="3727240" y="0"/>
                </a:lnTo>
                <a:lnTo>
                  <a:pt x="3775253" y="2377"/>
                </a:lnTo>
                <a:lnTo>
                  <a:pt x="3822453" y="9420"/>
                </a:lnTo>
                <a:lnTo>
                  <a:pt x="3868521" y="20997"/>
                </a:lnTo>
                <a:lnTo>
                  <a:pt x="3913139" y="36977"/>
                </a:lnTo>
                <a:lnTo>
                  <a:pt x="3955987" y="57227"/>
                </a:lnTo>
                <a:lnTo>
                  <a:pt x="3996749" y="81615"/>
                </a:lnTo>
                <a:lnTo>
                  <a:pt x="4035104" y="110010"/>
                </a:lnTo>
                <a:lnTo>
                  <a:pt x="4070735" y="142280"/>
                </a:lnTo>
                <a:lnTo>
                  <a:pt x="4103005" y="177911"/>
                </a:lnTo>
                <a:lnTo>
                  <a:pt x="4131400" y="216266"/>
                </a:lnTo>
                <a:lnTo>
                  <a:pt x="4155788" y="257028"/>
                </a:lnTo>
                <a:lnTo>
                  <a:pt x="4176038" y="299877"/>
                </a:lnTo>
                <a:lnTo>
                  <a:pt x="4192018" y="344494"/>
                </a:lnTo>
                <a:lnTo>
                  <a:pt x="4203595" y="390562"/>
                </a:lnTo>
                <a:lnTo>
                  <a:pt x="4210638" y="437762"/>
                </a:lnTo>
                <a:lnTo>
                  <a:pt x="4213015" y="485775"/>
                </a:lnTo>
                <a:lnTo>
                  <a:pt x="4213015" y="1886868"/>
                </a:lnTo>
                <a:lnTo>
                  <a:pt x="4210638" y="1934881"/>
                </a:lnTo>
                <a:lnTo>
                  <a:pt x="4203595" y="1982081"/>
                </a:lnTo>
                <a:lnTo>
                  <a:pt x="4192018" y="2028149"/>
                </a:lnTo>
                <a:lnTo>
                  <a:pt x="4176038" y="2072766"/>
                </a:lnTo>
                <a:lnTo>
                  <a:pt x="4155788" y="2115615"/>
                </a:lnTo>
                <a:lnTo>
                  <a:pt x="4131400" y="2156376"/>
                </a:lnTo>
                <a:lnTo>
                  <a:pt x="4103005" y="2194732"/>
                </a:lnTo>
                <a:lnTo>
                  <a:pt x="4070735" y="2230363"/>
                </a:lnTo>
                <a:lnTo>
                  <a:pt x="4035104" y="2262632"/>
                </a:lnTo>
                <a:lnTo>
                  <a:pt x="3996749" y="2291027"/>
                </a:lnTo>
                <a:lnTo>
                  <a:pt x="3955987" y="2315416"/>
                </a:lnTo>
                <a:lnTo>
                  <a:pt x="3913139" y="2335666"/>
                </a:lnTo>
                <a:lnTo>
                  <a:pt x="3868521" y="2351645"/>
                </a:lnTo>
                <a:lnTo>
                  <a:pt x="3822453" y="2363223"/>
                </a:lnTo>
                <a:lnTo>
                  <a:pt x="3775253" y="2370266"/>
                </a:lnTo>
                <a:lnTo>
                  <a:pt x="3727240" y="2372643"/>
                </a:lnTo>
                <a:close/>
              </a:path>
            </a:pathLst>
          </a:custGeom>
          <a:solidFill>
            <a:srgbClr val="041D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46285" y="2471194"/>
            <a:ext cx="4213225" cy="2372995"/>
          </a:xfrm>
          <a:custGeom>
            <a:avLst/>
            <a:gdLst/>
            <a:ahLst/>
            <a:cxnLst/>
            <a:rect l="l" t="t" r="r" b="b"/>
            <a:pathLst>
              <a:path w="4213225" h="2372995">
                <a:moveTo>
                  <a:pt x="3727241" y="2372643"/>
                </a:moveTo>
                <a:lnTo>
                  <a:pt x="485775" y="2372643"/>
                </a:lnTo>
                <a:lnTo>
                  <a:pt x="437762" y="2370266"/>
                </a:lnTo>
                <a:lnTo>
                  <a:pt x="390562" y="2363223"/>
                </a:lnTo>
                <a:lnTo>
                  <a:pt x="344494" y="2351645"/>
                </a:lnTo>
                <a:lnTo>
                  <a:pt x="299876" y="2335666"/>
                </a:lnTo>
                <a:lnTo>
                  <a:pt x="257027" y="2315416"/>
                </a:lnTo>
                <a:lnTo>
                  <a:pt x="216266" y="2291027"/>
                </a:lnTo>
                <a:lnTo>
                  <a:pt x="177910" y="2262632"/>
                </a:lnTo>
                <a:lnTo>
                  <a:pt x="142279" y="2230363"/>
                </a:lnTo>
                <a:lnTo>
                  <a:pt x="110010" y="2194732"/>
                </a:lnTo>
                <a:lnTo>
                  <a:pt x="81615" y="2156376"/>
                </a:lnTo>
                <a:lnTo>
                  <a:pt x="57227" y="2115615"/>
                </a:lnTo>
                <a:lnTo>
                  <a:pt x="36977" y="2072766"/>
                </a:lnTo>
                <a:lnTo>
                  <a:pt x="20997" y="2028149"/>
                </a:lnTo>
                <a:lnTo>
                  <a:pt x="9420" y="1982081"/>
                </a:lnTo>
                <a:lnTo>
                  <a:pt x="2377" y="1934881"/>
                </a:lnTo>
                <a:lnTo>
                  <a:pt x="0" y="1886868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7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79" y="142280"/>
                </a:lnTo>
                <a:lnTo>
                  <a:pt x="177910" y="110010"/>
                </a:lnTo>
                <a:lnTo>
                  <a:pt x="216266" y="81615"/>
                </a:lnTo>
                <a:lnTo>
                  <a:pt x="257027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5" y="0"/>
                </a:lnTo>
                <a:lnTo>
                  <a:pt x="3727241" y="0"/>
                </a:lnTo>
                <a:lnTo>
                  <a:pt x="3775253" y="2377"/>
                </a:lnTo>
                <a:lnTo>
                  <a:pt x="3822453" y="9420"/>
                </a:lnTo>
                <a:lnTo>
                  <a:pt x="3868521" y="20997"/>
                </a:lnTo>
                <a:lnTo>
                  <a:pt x="3913138" y="36977"/>
                </a:lnTo>
                <a:lnTo>
                  <a:pt x="3955987" y="57227"/>
                </a:lnTo>
                <a:lnTo>
                  <a:pt x="3996748" y="81615"/>
                </a:lnTo>
                <a:lnTo>
                  <a:pt x="4035104" y="110010"/>
                </a:lnTo>
                <a:lnTo>
                  <a:pt x="4070735" y="142280"/>
                </a:lnTo>
                <a:lnTo>
                  <a:pt x="4103004" y="177911"/>
                </a:lnTo>
                <a:lnTo>
                  <a:pt x="4131399" y="216266"/>
                </a:lnTo>
                <a:lnTo>
                  <a:pt x="4155787" y="257028"/>
                </a:lnTo>
                <a:lnTo>
                  <a:pt x="4176037" y="299877"/>
                </a:lnTo>
                <a:lnTo>
                  <a:pt x="4192017" y="344494"/>
                </a:lnTo>
                <a:lnTo>
                  <a:pt x="4203594" y="390562"/>
                </a:lnTo>
                <a:lnTo>
                  <a:pt x="4210637" y="437762"/>
                </a:lnTo>
                <a:lnTo>
                  <a:pt x="4213014" y="485775"/>
                </a:lnTo>
                <a:lnTo>
                  <a:pt x="4213014" y="1886868"/>
                </a:lnTo>
                <a:lnTo>
                  <a:pt x="4210637" y="1934881"/>
                </a:lnTo>
                <a:lnTo>
                  <a:pt x="4203594" y="1982081"/>
                </a:lnTo>
                <a:lnTo>
                  <a:pt x="4192017" y="2028149"/>
                </a:lnTo>
                <a:lnTo>
                  <a:pt x="4176037" y="2072766"/>
                </a:lnTo>
                <a:lnTo>
                  <a:pt x="4155787" y="2115615"/>
                </a:lnTo>
                <a:lnTo>
                  <a:pt x="4131399" y="2156376"/>
                </a:lnTo>
                <a:lnTo>
                  <a:pt x="4103004" y="2194732"/>
                </a:lnTo>
                <a:lnTo>
                  <a:pt x="4070735" y="2230363"/>
                </a:lnTo>
                <a:lnTo>
                  <a:pt x="4035104" y="2262632"/>
                </a:lnTo>
                <a:lnTo>
                  <a:pt x="3996748" y="2291027"/>
                </a:lnTo>
                <a:lnTo>
                  <a:pt x="3955987" y="2315416"/>
                </a:lnTo>
                <a:lnTo>
                  <a:pt x="3913138" y="2335666"/>
                </a:lnTo>
                <a:lnTo>
                  <a:pt x="3868521" y="2351645"/>
                </a:lnTo>
                <a:lnTo>
                  <a:pt x="3822453" y="2363223"/>
                </a:lnTo>
                <a:lnTo>
                  <a:pt x="3775253" y="2370266"/>
                </a:lnTo>
                <a:lnTo>
                  <a:pt x="3727241" y="2372643"/>
                </a:lnTo>
                <a:close/>
              </a:path>
            </a:pathLst>
          </a:custGeom>
          <a:solidFill>
            <a:srgbClr val="041D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6573" y="2930891"/>
            <a:ext cx="1500505" cy="1500505"/>
          </a:xfrm>
          <a:custGeom>
            <a:avLst/>
            <a:gdLst/>
            <a:ahLst/>
            <a:cxnLst/>
            <a:rect l="l" t="t" r="r" b="b"/>
            <a:pathLst>
              <a:path w="1500505" h="1500504">
                <a:moveTo>
                  <a:pt x="749941" y="1499882"/>
                </a:moveTo>
                <a:lnTo>
                  <a:pt x="702513" y="1498406"/>
                </a:lnTo>
                <a:lnTo>
                  <a:pt x="655870" y="1494039"/>
                </a:lnTo>
                <a:lnTo>
                  <a:pt x="610098" y="1486867"/>
                </a:lnTo>
                <a:lnTo>
                  <a:pt x="565286" y="1476978"/>
                </a:lnTo>
                <a:lnTo>
                  <a:pt x="521521" y="1464460"/>
                </a:lnTo>
                <a:lnTo>
                  <a:pt x="478891" y="1449402"/>
                </a:lnTo>
                <a:lnTo>
                  <a:pt x="437485" y="1431891"/>
                </a:lnTo>
                <a:lnTo>
                  <a:pt x="397390" y="1412014"/>
                </a:lnTo>
                <a:lnTo>
                  <a:pt x="358693" y="1389861"/>
                </a:lnTo>
                <a:lnTo>
                  <a:pt x="321483" y="1365517"/>
                </a:lnTo>
                <a:lnTo>
                  <a:pt x="285848" y="1339072"/>
                </a:lnTo>
                <a:lnTo>
                  <a:pt x="251875" y="1310614"/>
                </a:lnTo>
                <a:lnTo>
                  <a:pt x="219652" y="1280229"/>
                </a:lnTo>
                <a:lnTo>
                  <a:pt x="189268" y="1248006"/>
                </a:lnTo>
                <a:lnTo>
                  <a:pt x="160809" y="1214033"/>
                </a:lnTo>
                <a:lnTo>
                  <a:pt x="134364" y="1178398"/>
                </a:lnTo>
                <a:lnTo>
                  <a:pt x="110021" y="1141188"/>
                </a:lnTo>
                <a:lnTo>
                  <a:pt x="87867" y="1102492"/>
                </a:lnTo>
                <a:lnTo>
                  <a:pt x="67990" y="1062396"/>
                </a:lnTo>
                <a:lnTo>
                  <a:pt x="50479" y="1020990"/>
                </a:lnTo>
                <a:lnTo>
                  <a:pt x="35421" y="978360"/>
                </a:lnTo>
                <a:lnTo>
                  <a:pt x="22903" y="934596"/>
                </a:lnTo>
                <a:lnTo>
                  <a:pt x="13015" y="889783"/>
                </a:lnTo>
                <a:lnTo>
                  <a:pt x="5843" y="844012"/>
                </a:lnTo>
                <a:lnTo>
                  <a:pt x="1475" y="797368"/>
                </a:lnTo>
                <a:lnTo>
                  <a:pt x="0" y="749941"/>
                </a:lnTo>
                <a:lnTo>
                  <a:pt x="1475" y="702513"/>
                </a:lnTo>
                <a:lnTo>
                  <a:pt x="5843" y="655870"/>
                </a:lnTo>
                <a:lnTo>
                  <a:pt x="13015" y="610098"/>
                </a:lnTo>
                <a:lnTo>
                  <a:pt x="22903" y="565286"/>
                </a:lnTo>
                <a:lnTo>
                  <a:pt x="35421" y="521521"/>
                </a:lnTo>
                <a:lnTo>
                  <a:pt x="50479" y="478891"/>
                </a:lnTo>
                <a:lnTo>
                  <a:pt x="67990" y="437485"/>
                </a:lnTo>
                <a:lnTo>
                  <a:pt x="87867" y="397389"/>
                </a:lnTo>
                <a:lnTo>
                  <a:pt x="110021" y="358693"/>
                </a:lnTo>
                <a:lnTo>
                  <a:pt x="134364" y="321483"/>
                </a:lnTo>
                <a:lnTo>
                  <a:pt x="160809" y="285848"/>
                </a:lnTo>
                <a:lnTo>
                  <a:pt x="189268" y="251875"/>
                </a:lnTo>
                <a:lnTo>
                  <a:pt x="219652" y="219652"/>
                </a:lnTo>
                <a:lnTo>
                  <a:pt x="251875" y="189268"/>
                </a:lnTo>
                <a:lnTo>
                  <a:pt x="285848" y="160809"/>
                </a:lnTo>
                <a:lnTo>
                  <a:pt x="321483" y="134364"/>
                </a:lnTo>
                <a:lnTo>
                  <a:pt x="358693" y="110021"/>
                </a:lnTo>
                <a:lnTo>
                  <a:pt x="397390" y="87867"/>
                </a:lnTo>
                <a:lnTo>
                  <a:pt x="437485" y="67990"/>
                </a:lnTo>
                <a:lnTo>
                  <a:pt x="478891" y="50479"/>
                </a:lnTo>
                <a:lnTo>
                  <a:pt x="521521" y="35421"/>
                </a:lnTo>
                <a:lnTo>
                  <a:pt x="565286" y="22903"/>
                </a:lnTo>
                <a:lnTo>
                  <a:pt x="610098" y="13015"/>
                </a:lnTo>
                <a:lnTo>
                  <a:pt x="655870" y="5843"/>
                </a:lnTo>
                <a:lnTo>
                  <a:pt x="702513" y="1475"/>
                </a:lnTo>
                <a:lnTo>
                  <a:pt x="749941" y="0"/>
                </a:lnTo>
                <a:lnTo>
                  <a:pt x="797368" y="1475"/>
                </a:lnTo>
                <a:lnTo>
                  <a:pt x="844012" y="5843"/>
                </a:lnTo>
                <a:lnTo>
                  <a:pt x="889783" y="13015"/>
                </a:lnTo>
                <a:lnTo>
                  <a:pt x="934596" y="22903"/>
                </a:lnTo>
                <a:lnTo>
                  <a:pt x="978360" y="35421"/>
                </a:lnTo>
                <a:lnTo>
                  <a:pt x="1020990" y="50479"/>
                </a:lnTo>
                <a:lnTo>
                  <a:pt x="1062396" y="67990"/>
                </a:lnTo>
                <a:lnTo>
                  <a:pt x="1102492" y="87867"/>
                </a:lnTo>
                <a:lnTo>
                  <a:pt x="1141188" y="110021"/>
                </a:lnTo>
                <a:lnTo>
                  <a:pt x="1178398" y="134364"/>
                </a:lnTo>
                <a:lnTo>
                  <a:pt x="1214033" y="160809"/>
                </a:lnTo>
                <a:lnTo>
                  <a:pt x="1248006" y="189268"/>
                </a:lnTo>
                <a:lnTo>
                  <a:pt x="1280229" y="219652"/>
                </a:lnTo>
                <a:lnTo>
                  <a:pt x="1310614" y="251875"/>
                </a:lnTo>
                <a:lnTo>
                  <a:pt x="1339072" y="285848"/>
                </a:lnTo>
                <a:lnTo>
                  <a:pt x="1365517" y="321483"/>
                </a:lnTo>
                <a:lnTo>
                  <a:pt x="1389861" y="358693"/>
                </a:lnTo>
                <a:lnTo>
                  <a:pt x="1412014" y="397389"/>
                </a:lnTo>
                <a:lnTo>
                  <a:pt x="1431891" y="437485"/>
                </a:lnTo>
                <a:lnTo>
                  <a:pt x="1449402" y="478891"/>
                </a:lnTo>
                <a:lnTo>
                  <a:pt x="1464460" y="521521"/>
                </a:lnTo>
                <a:lnTo>
                  <a:pt x="1476978" y="565286"/>
                </a:lnTo>
                <a:lnTo>
                  <a:pt x="1486867" y="610098"/>
                </a:lnTo>
                <a:lnTo>
                  <a:pt x="1494039" y="655870"/>
                </a:lnTo>
                <a:lnTo>
                  <a:pt x="1498406" y="702513"/>
                </a:lnTo>
                <a:lnTo>
                  <a:pt x="1499882" y="749941"/>
                </a:lnTo>
                <a:lnTo>
                  <a:pt x="1498406" y="797368"/>
                </a:lnTo>
                <a:lnTo>
                  <a:pt x="1494039" y="844012"/>
                </a:lnTo>
                <a:lnTo>
                  <a:pt x="1486867" y="889783"/>
                </a:lnTo>
                <a:lnTo>
                  <a:pt x="1476978" y="934596"/>
                </a:lnTo>
                <a:lnTo>
                  <a:pt x="1464460" y="978360"/>
                </a:lnTo>
                <a:lnTo>
                  <a:pt x="1449402" y="1020990"/>
                </a:lnTo>
                <a:lnTo>
                  <a:pt x="1431891" y="1062396"/>
                </a:lnTo>
                <a:lnTo>
                  <a:pt x="1412014" y="1102492"/>
                </a:lnTo>
                <a:lnTo>
                  <a:pt x="1389861" y="1141188"/>
                </a:lnTo>
                <a:lnTo>
                  <a:pt x="1365517" y="1178398"/>
                </a:lnTo>
                <a:lnTo>
                  <a:pt x="1339072" y="1214033"/>
                </a:lnTo>
                <a:lnTo>
                  <a:pt x="1310614" y="1248006"/>
                </a:lnTo>
                <a:lnTo>
                  <a:pt x="1280229" y="1280229"/>
                </a:lnTo>
                <a:lnTo>
                  <a:pt x="1248006" y="1310614"/>
                </a:lnTo>
                <a:lnTo>
                  <a:pt x="1214033" y="1339072"/>
                </a:lnTo>
                <a:lnTo>
                  <a:pt x="1178398" y="1365517"/>
                </a:lnTo>
                <a:lnTo>
                  <a:pt x="1141188" y="1389861"/>
                </a:lnTo>
                <a:lnTo>
                  <a:pt x="1102492" y="1412014"/>
                </a:lnTo>
                <a:lnTo>
                  <a:pt x="1062396" y="1431891"/>
                </a:lnTo>
                <a:lnTo>
                  <a:pt x="1020990" y="1449402"/>
                </a:lnTo>
                <a:lnTo>
                  <a:pt x="978360" y="1464460"/>
                </a:lnTo>
                <a:lnTo>
                  <a:pt x="934596" y="1476978"/>
                </a:lnTo>
                <a:lnTo>
                  <a:pt x="889783" y="1486867"/>
                </a:lnTo>
                <a:lnTo>
                  <a:pt x="844012" y="1494039"/>
                </a:lnTo>
                <a:lnTo>
                  <a:pt x="797368" y="1498406"/>
                </a:lnTo>
                <a:lnTo>
                  <a:pt x="749941" y="1499882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52252" y="2930891"/>
            <a:ext cx="1500505" cy="1500505"/>
          </a:xfrm>
          <a:custGeom>
            <a:avLst/>
            <a:gdLst/>
            <a:ahLst/>
            <a:cxnLst/>
            <a:rect l="l" t="t" r="r" b="b"/>
            <a:pathLst>
              <a:path w="1500504" h="1500504">
                <a:moveTo>
                  <a:pt x="749941" y="1499882"/>
                </a:moveTo>
                <a:lnTo>
                  <a:pt x="702513" y="1498406"/>
                </a:lnTo>
                <a:lnTo>
                  <a:pt x="655870" y="1494039"/>
                </a:lnTo>
                <a:lnTo>
                  <a:pt x="610098" y="1486867"/>
                </a:lnTo>
                <a:lnTo>
                  <a:pt x="565285" y="1476978"/>
                </a:lnTo>
                <a:lnTo>
                  <a:pt x="521521" y="1464460"/>
                </a:lnTo>
                <a:lnTo>
                  <a:pt x="478891" y="1449402"/>
                </a:lnTo>
                <a:lnTo>
                  <a:pt x="437485" y="1431891"/>
                </a:lnTo>
                <a:lnTo>
                  <a:pt x="397389" y="1412014"/>
                </a:lnTo>
                <a:lnTo>
                  <a:pt x="358693" y="1389861"/>
                </a:lnTo>
                <a:lnTo>
                  <a:pt x="321483" y="1365517"/>
                </a:lnTo>
                <a:lnTo>
                  <a:pt x="285848" y="1339072"/>
                </a:lnTo>
                <a:lnTo>
                  <a:pt x="251875" y="1310614"/>
                </a:lnTo>
                <a:lnTo>
                  <a:pt x="219652" y="1280229"/>
                </a:lnTo>
                <a:lnTo>
                  <a:pt x="189267" y="1248006"/>
                </a:lnTo>
                <a:lnTo>
                  <a:pt x="160809" y="1214033"/>
                </a:lnTo>
                <a:lnTo>
                  <a:pt x="134364" y="1178398"/>
                </a:lnTo>
                <a:lnTo>
                  <a:pt x="110021" y="1141188"/>
                </a:lnTo>
                <a:lnTo>
                  <a:pt x="87867" y="1102492"/>
                </a:lnTo>
                <a:lnTo>
                  <a:pt x="67990" y="1062396"/>
                </a:lnTo>
                <a:lnTo>
                  <a:pt x="50479" y="1020990"/>
                </a:lnTo>
                <a:lnTo>
                  <a:pt x="35421" y="978360"/>
                </a:lnTo>
                <a:lnTo>
                  <a:pt x="22903" y="934596"/>
                </a:lnTo>
                <a:lnTo>
                  <a:pt x="13015" y="889783"/>
                </a:lnTo>
                <a:lnTo>
                  <a:pt x="5843" y="844012"/>
                </a:lnTo>
                <a:lnTo>
                  <a:pt x="1475" y="797368"/>
                </a:lnTo>
                <a:lnTo>
                  <a:pt x="0" y="749941"/>
                </a:lnTo>
                <a:lnTo>
                  <a:pt x="1475" y="702513"/>
                </a:lnTo>
                <a:lnTo>
                  <a:pt x="5843" y="655870"/>
                </a:lnTo>
                <a:lnTo>
                  <a:pt x="13015" y="610098"/>
                </a:lnTo>
                <a:lnTo>
                  <a:pt x="22903" y="565286"/>
                </a:lnTo>
                <a:lnTo>
                  <a:pt x="35421" y="521521"/>
                </a:lnTo>
                <a:lnTo>
                  <a:pt x="50479" y="478891"/>
                </a:lnTo>
                <a:lnTo>
                  <a:pt x="67990" y="437485"/>
                </a:lnTo>
                <a:lnTo>
                  <a:pt x="87867" y="397389"/>
                </a:lnTo>
                <a:lnTo>
                  <a:pt x="110021" y="358693"/>
                </a:lnTo>
                <a:lnTo>
                  <a:pt x="134364" y="321483"/>
                </a:lnTo>
                <a:lnTo>
                  <a:pt x="160809" y="285848"/>
                </a:lnTo>
                <a:lnTo>
                  <a:pt x="189267" y="251875"/>
                </a:lnTo>
                <a:lnTo>
                  <a:pt x="219652" y="219652"/>
                </a:lnTo>
                <a:lnTo>
                  <a:pt x="251875" y="189268"/>
                </a:lnTo>
                <a:lnTo>
                  <a:pt x="285848" y="160809"/>
                </a:lnTo>
                <a:lnTo>
                  <a:pt x="321483" y="134364"/>
                </a:lnTo>
                <a:lnTo>
                  <a:pt x="358693" y="110021"/>
                </a:lnTo>
                <a:lnTo>
                  <a:pt x="397389" y="87867"/>
                </a:lnTo>
                <a:lnTo>
                  <a:pt x="437485" y="67990"/>
                </a:lnTo>
                <a:lnTo>
                  <a:pt x="478891" y="50479"/>
                </a:lnTo>
                <a:lnTo>
                  <a:pt x="521521" y="35421"/>
                </a:lnTo>
                <a:lnTo>
                  <a:pt x="565285" y="22903"/>
                </a:lnTo>
                <a:lnTo>
                  <a:pt x="610098" y="13015"/>
                </a:lnTo>
                <a:lnTo>
                  <a:pt x="655870" y="5843"/>
                </a:lnTo>
                <a:lnTo>
                  <a:pt x="702513" y="1475"/>
                </a:lnTo>
                <a:lnTo>
                  <a:pt x="749941" y="0"/>
                </a:lnTo>
                <a:lnTo>
                  <a:pt x="797368" y="1475"/>
                </a:lnTo>
                <a:lnTo>
                  <a:pt x="844012" y="5843"/>
                </a:lnTo>
                <a:lnTo>
                  <a:pt x="889783" y="13015"/>
                </a:lnTo>
                <a:lnTo>
                  <a:pt x="934596" y="22903"/>
                </a:lnTo>
                <a:lnTo>
                  <a:pt x="978361" y="35421"/>
                </a:lnTo>
                <a:lnTo>
                  <a:pt x="1020990" y="50479"/>
                </a:lnTo>
                <a:lnTo>
                  <a:pt x="1062396" y="67990"/>
                </a:lnTo>
                <a:lnTo>
                  <a:pt x="1102492" y="87867"/>
                </a:lnTo>
                <a:lnTo>
                  <a:pt x="1141188" y="110021"/>
                </a:lnTo>
                <a:lnTo>
                  <a:pt x="1178398" y="134364"/>
                </a:lnTo>
                <a:lnTo>
                  <a:pt x="1214033" y="160809"/>
                </a:lnTo>
                <a:lnTo>
                  <a:pt x="1248006" y="189268"/>
                </a:lnTo>
                <a:lnTo>
                  <a:pt x="1280229" y="219652"/>
                </a:lnTo>
                <a:lnTo>
                  <a:pt x="1310614" y="251875"/>
                </a:lnTo>
                <a:lnTo>
                  <a:pt x="1339072" y="285848"/>
                </a:lnTo>
                <a:lnTo>
                  <a:pt x="1365517" y="321483"/>
                </a:lnTo>
                <a:lnTo>
                  <a:pt x="1389861" y="358693"/>
                </a:lnTo>
                <a:lnTo>
                  <a:pt x="1412014" y="397389"/>
                </a:lnTo>
                <a:lnTo>
                  <a:pt x="1431891" y="437485"/>
                </a:lnTo>
                <a:lnTo>
                  <a:pt x="1449402" y="478891"/>
                </a:lnTo>
                <a:lnTo>
                  <a:pt x="1464460" y="521521"/>
                </a:lnTo>
                <a:lnTo>
                  <a:pt x="1476978" y="565286"/>
                </a:lnTo>
                <a:lnTo>
                  <a:pt x="1486867" y="610098"/>
                </a:lnTo>
                <a:lnTo>
                  <a:pt x="1494039" y="655870"/>
                </a:lnTo>
                <a:lnTo>
                  <a:pt x="1498406" y="702513"/>
                </a:lnTo>
                <a:lnTo>
                  <a:pt x="1499882" y="749941"/>
                </a:lnTo>
                <a:lnTo>
                  <a:pt x="1498406" y="797368"/>
                </a:lnTo>
                <a:lnTo>
                  <a:pt x="1494039" y="844012"/>
                </a:lnTo>
                <a:lnTo>
                  <a:pt x="1486867" y="889783"/>
                </a:lnTo>
                <a:lnTo>
                  <a:pt x="1476978" y="934596"/>
                </a:lnTo>
                <a:lnTo>
                  <a:pt x="1464460" y="978360"/>
                </a:lnTo>
                <a:lnTo>
                  <a:pt x="1449402" y="1020990"/>
                </a:lnTo>
                <a:lnTo>
                  <a:pt x="1431891" y="1062396"/>
                </a:lnTo>
                <a:lnTo>
                  <a:pt x="1412014" y="1102492"/>
                </a:lnTo>
                <a:lnTo>
                  <a:pt x="1389861" y="1141188"/>
                </a:lnTo>
                <a:lnTo>
                  <a:pt x="1365517" y="1178398"/>
                </a:lnTo>
                <a:lnTo>
                  <a:pt x="1339072" y="1214033"/>
                </a:lnTo>
                <a:lnTo>
                  <a:pt x="1310614" y="1248006"/>
                </a:lnTo>
                <a:lnTo>
                  <a:pt x="1280229" y="1280229"/>
                </a:lnTo>
                <a:lnTo>
                  <a:pt x="1248006" y="1310614"/>
                </a:lnTo>
                <a:lnTo>
                  <a:pt x="1214033" y="1339072"/>
                </a:lnTo>
                <a:lnTo>
                  <a:pt x="1178398" y="1365517"/>
                </a:lnTo>
                <a:lnTo>
                  <a:pt x="1141188" y="1389861"/>
                </a:lnTo>
                <a:lnTo>
                  <a:pt x="1102492" y="1412014"/>
                </a:lnTo>
                <a:lnTo>
                  <a:pt x="1062396" y="1431891"/>
                </a:lnTo>
                <a:lnTo>
                  <a:pt x="1020990" y="1449402"/>
                </a:lnTo>
                <a:lnTo>
                  <a:pt x="978361" y="1464460"/>
                </a:lnTo>
                <a:lnTo>
                  <a:pt x="934596" y="1476978"/>
                </a:lnTo>
                <a:lnTo>
                  <a:pt x="889783" y="1486867"/>
                </a:lnTo>
                <a:lnTo>
                  <a:pt x="844012" y="1494039"/>
                </a:lnTo>
                <a:lnTo>
                  <a:pt x="797368" y="1498406"/>
                </a:lnTo>
                <a:lnTo>
                  <a:pt x="749941" y="1499882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41513" y="2930891"/>
            <a:ext cx="1500505" cy="1500505"/>
          </a:xfrm>
          <a:custGeom>
            <a:avLst/>
            <a:gdLst/>
            <a:ahLst/>
            <a:cxnLst/>
            <a:rect l="l" t="t" r="r" b="b"/>
            <a:pathLst>
              <a:path w="1500505" h="1500504">
                <a:moveTo>
                  <a:pt x="749942" y="1499882"/>
                </a:moveTo>
                <a:lnTo>
                  <a:pt x="702514" y="1498406"/>
                </a:lnTo>
                <a:lnTo>
                  <a:pt x="655870" y="1494039"/>
                </a:lnTo>
                <a:lnTo>
                  <a:pt x="610098" y="1486867"/>
                </a:lnTo>
                <a:lnTo>
                  <a:pt x="565286" y="1476978"/>
                </a:lnTo>
                <a:lnTo>
                  <a:pt x="521521" y="1464460"/>
                </a:lnTo>
                <a:lnTo>
                  <a:pt x="478892" y="1449402"/>
                </a:lnTo>
                <a:lnTo>
                  <a:pt x="437485" y="1431891"/>
                </a:lnTo>
                <a:lnTo>
                  <a:pt x="397390" y="1412014"/>
                </a:lnTo>
                <a:lnTo>
                  <a:pt x="358693" y="1389861"/>
                </a:lnTo>
                <a:lnTo>
                  <a:pt x="321483" y="1365517"/>
                </a:lnTo>
                <a:lnTo>
                  <a:pt x="285848" y="1339072"/>
                </a:lnTo>
                <a:lnTo>
                  <a:pt x="251875" y="1310614"/>
                </a:lnTo>
                <a:lnTo>
                  <a:pt x="219652" y="1280229"/>
                </a:lnTo>
                <a:lnTo>
                  <a:pt x="189268" y="1248006"/>
                </a:lnTo>
                <a:lnTo>
                  <a:pt x="160809" y="1214033"/>
                </a:lnTo>
                <a:lnTo>
                  <a:pt x="134364" y="1178398"/>
                </a:lnTo>
                <a:lnTo>
                  <a:pt x="110021" y="1141188"/>
                </a:lnTo>
                <a:lnTo>
                  <a:pt x="87867" y="1102492"/>
                </a:lnTo>
                <a:lnTo>
                  <a:pt x="67990" y="1062396"/>
                </a:lnTo>
                <a:lnTo>
                  <a:pt x="50479" y="1020990"/>
                </a:lnTo>
                <a:lnTo>
                  <a:pt x="35421" y="978360"/>
                </a:lnTo>
                <a:lnTo>
                  <a:pt x="22903" y="934596"/>
                </a:lnTo>
                <a:lnTo>
                  <a:pt x="13015" y="889783"/>
                </a:lnTo>
                <a:lnTo>
                  <a:pt x="5843" y="844012"/>
                </a:lnTo>
                <a:lnTo>
                  <a:pt x="1475" y="797368"/>
                </a:lnTo>
                <a:lnTo>
                  <a:pt x="0" y="749941"/>
                </a:lnTo>
                <a:lnTo>
                  <a:pt x="1475" y="702513"/>
                </a:lnTo>
                <a:lnTo>
                  <a:pt x="5843" y="655870"/>
                </a:lnTo>
                <a:lnTo>
                  <a:pt x="13015" y="610098"/>
                </a:lnTo>
                <a:lnTo>
                  <a:pt x="22903" y="565286"/>
                </a:lnTo>
                <a:lnTo>
                  <a:pt x="35421" y="521521"/>
                </a:lnTo>
                <a:lnTo>
                  <a:pt x="50479" y="478891"/>
                </a:lnTo>
                <a:lnTo>
                  <a:pt x="67990" y="437485"/>
                </a:lnTo>
                <a:lnTo>
                  <a:pt x="87867" y="397389"/>
                </a:lnTo>
                <a:lnTo>
                  <a:pt x="110021" y="358693"/>
                </a:lnTo>
                <a:lnTo>
                  <a:pt x="134364" y="321483"/>
                </a:lnTo>
                <a:lnTo>
                  <a:pt x="160809" y="285848"/>
                </a:lnTo>
                <a:lnTo>
                  <a:pt x="189268" y="251875"/>
                </a:lnTo>
                <a:lnTo>
                  <a:pt x="219652" y="219652"/>
                </a:lnTo>
                <a:lnTo>
                  <a:pt x="251875" y="189268"/>
                </a:lnTo>
                <a:lnTo>
                  <a:pt x="285848" y="160809"/>
                </a:lnTo>
                <a:lnTo>
                  <a:pt x="321483" y="134364"/>
                </a:lnTo>
                <a:lnTo>
                  <a:pt x="358693" y="110021"/>
                </a:lnTo>
                <a:lnTo>
                  <a:pt x="397390" y="87867"/>
                </a:lnTo>
                <a:lnTo>
                  <a:pt x="437485" y="67990"/>
                </a:lnTo>
                <a:lnTo>
                  <a:pt x="478892" y="50479"/>
                </a:lnTo>
                <a:lnTo>
                  <a:pt x="521521" y="35421"/>
                </a:lnTo>
                <a:lnTo>
                  <a:pt x="565286" y="22903"/>
                </a:lnTo>
                <a:lnTo>
                  <a:pt x="610098" y="13015"/>
                </a:lnTo>
                <a:lnTo>
                  <a:pt x="655870" y="5843"/>
                </a:lnTo>
                <a:lnTo>
                  <a:pt x="702514" y="1475"/>
                </a:lnTo>
                <a:lnTo>
                  <a:pt x="749942" y="0"/>
                </a:lnTo>
                <a:lnTo>
                  <a:pt x="797369" y="1475"/>
                </a:lnTo>
                <a:lnTo>
                  <a:pt x="844012" y="5843"/>
                </a:lnTo>
                <a:lnTo>
                  <a:pt x="889784" y="13015"/>
                </a:lnTo>
                <a:lnTo>
                  <a:pt x="934596" y="22903"/>
                </a:lnTo>
                <a:lnTo>
                  <a:pt x="978361" y="35421"/>
                </a:lnTo>
                <a:lnTo>
                  <a:pt x="1020990" y="50479"/>
                </a:lnTo>
                <a:lnTo>
                  <a:pt x="1062396" y="67990"/>
                </a:lnTo>
                <a:lnTo>
                  <a:pt x="1102492" y="87867"/>
                </a:lnTo>
                <a:lnTo>
                  <a:pt x="1141188" y="110021"/>
                </a:lnTo>
                <a:lnTo>
                  <a:pt x="1178398" y="134364"/>
                </a:lnTo>
                <a:lnTo>
                  <a:pt x="1214033" y="160809"/>
                </a:lnTo>
                <a:lnTo>
                  <a:pt x="1248006" y="189268"/>
                </a:lnTo>
                <a:lnTo>
                  <a:pt x="1280229" y="219652"/>
                </a:lnTo>
                <a:lnTo>
                  <a:pt x="1310614" y="251875"/>
                </a:lnTo>
                <a:lnTo>
                  <a:pt x="1339072" y="285848"/>
                </a:lnTo>
                <a:lnTo>
                  <a:pt x="1365517" y="321483"/>
                </a:lnTo>
                <a:lnTo>
                  <a:pt x="1389861" y="358693"/>
                </a:lnTo>
                <a:lnTo>
                  <a:pt x="1412014" y="397389"/>
                </a:lnTo>
                <a:lnTo>
                  <a:pt x="1431891" y="437485"/>
                </a:lnTo>
                <a:lnTo>
                  <a:pt x="1449402" y="478891"/>
                </a:lnTo>
                <a:lnTo>
                  <a:pt x="1464460" y="521521"/>
                </a:lnTo>
                <a:lnTo>
                  <a:pt x="1476978" y="565286"/>
                </a:lnTo>
                <a:lnTo>
                  <a:pt x="1486867" y="610098"/>
                </a:lnTo>
                <a:lnTo>
                  <a:pt x="1494039" y="655870"/>
                </a:lnTo>
                <a:lnTo>
                  <a:pt x="1498406" y="702513"/>
                </a:lnTo>
                <a:lnTo>
                  <a:pt x="1499882" y="749941"/>
                </a:lnTo>
                <a:lnTo>
                  <a:pt x="1498406" y="797368"/>
                </a:lnTo>
                <a:lnTo>
                  <a:pt x="1494039" y="844012"/>
                </a:lnTo>
                <a:lnTo>
                  <a:pt x="1486867" y="889783"/>
                </a:lnTo>
                <a:lnTo>
                  <a:pt x="1476978" y="934596"/>
                </a:lnTo>
                <a:lnTo>
                  <a:pt x="1464460" y="978360"/>
                </a:lnTo>
                <a:lnTo>
                  <a:pt x="1449402" y="1020990"/>
                </a:lnTo>
                <a:lnTo>
                  <a:pt x="1431891" y="1062396"/>
                </a:lnTo>
                <a:lnTo>
                  <a:pt x="1412014" y="1102492"/>
                </a:lnTo>
                <a:lnTo>
                  <a:pt x="1389861" y="1141188"/>
                </a:lnTo>
                <a:lnTo>
                  <a:pt x="1365517" y="1178398"/>
                </a:lnTo>
                <a:lnTo>
                  <a:pt x="1339072" y="1214033"/>
                </a:lnTo>
                <a:lnTo>
                  <a:pt x="1310614" y="1248006"/>
                </a:lnTo>
                <a:lnTo>
                  <a:pt x="1280229" y="1280229"/>
                </a:lnTo>
                <a:lnTo>
                  <a:pt x="1248006" y="1310614"/>
                </a:lnTo>
                <a:lnTo>
                  <a:pt x="1214033" y="1339072"/>
                </a:lnTo>
                <a:lnTo>
                  <a:pt x="1178398" y="1365517"/>
                </a:lnTo>
                <a:lnTo>
                  <a:pt x="1141188" y="1389861"/>
                </a:lnTo>
                <a:lnTo>
                  <a:pt x="1102492" y="1412014"/>
                </a:lnTo>
                <a:lnTo>
                  <a:pt x="1062396" y="1431891"/>
                </a:lnTo>
                <a:lnTo>
                  <a:pt x="1020990" y="1449402"/>
                </a:lnTo>
                <a:lnTo>
                  <a:pt x="978361" y="1464460"/>
                </a:lnTo>
                <a:lnTo>
                  <a:pt x="934596" y="1476978"/>
                </a:lnTo>
                <a:lnTo>
                  <a:pt x="889784" y="1486867"/>
                </a:lnTo>
                <a:lnTo>
                  <a:pt x="844012" y="1494039"/>
                </a:lnTo>
                <a:lnTo>
                  <a:pt x="797369" y="1498406"/>
                </a:lnTo>
                <a:lnTo>
                  <a:pt x="749942" y="1499882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359" y="3235711"/>
            <a:ext cx="752475" cy="838200"/>
          </a:xfrm>
          <a:custGeom>
            <a:avLst/>
            <a:gdLst/>
            <a:ahLst/>
            <a:cxnLst/>
            <a:rect l="l" t="t" r="r" b="b"/>
            <a:pathLst>
              <a:path w="752475" h="838200">
                <a:moveTo>
                  <a:pt x="132006" y="247887"/>
                </a:moveTo>
                <a:lnTo>
                  <a:pt x="69005" y="247887"/>
                </a:lnTo>
                <a:lnTo>
                  <a:pt x="83631" y="201976"/>
                </a:lnTo>
                <a:lnTo>
                  <a:pt x="104455" y="159319"/>
                </a:lnTo>
                <a:lnTo>
                  <a:pt x="130925" y="120490"/>
                </a:lnTo>
                <a:lnTo>
                  <a:pt x="162489" y="86062"/>
                </a:lnTo>
                <a:lnTo>
                  <a:pt x="198594" y="56608"/>
                </a:lnTo>
                <a:lnTo>
                  <a:pt x="238688" y="32702"/>
                </a:lnTo>
                <a:lnTo>
                  <a:pt x="282220" y="14916"/>
                </a:lnTo>
                <a:lnTo>
                  <a:pt x="328636" y="3824"/>
                </a:lnTo>
                <a:lnTo>
                  <a:pt x="377384" y="0"/>
                </a:lnTo>
                <a:lnTo>
                  <a:pt x="426125" y="3824"/>
                </a:lnTo>
                <a:lnTo>
                  <a:pt x="472545" y="14916"/>
                </a:lnTo>
                <a:lnTo>
                  <a:pt x="516077" y="32702"/>
                </a:lnTo>
                <a:lnTo>
                  <a:pt x="556172" y="56608"/>
                </a:lnTo>
                <a:lnTo>
                  <a:pt x="560621" y="60231"/>
                </a:lnTo>
                <a:lnTo>
                  <a:pt x="377384" y="60231"/>
                </a:lnTo>
                <a:lnTo>
                  <a:pt x="332144" y="64317"/>
                </a:lnTo>
                <a:lnTo>
                  <a:pt x="289480" y="76106"/>
                </a:lnTo>
                <a:lnTo>
                  <a:pt x="250072" y="94893"/>
                </a:lnTo>
                <a:lnTo>
                  <a:pt x="214598" y="119975"/>
                </a:lnTo>
                <a:lnTo>
                  <a:pt x="183738" y="150647"/>
                </a:lnTo>
                <a:lnTo>
                  <a:pt x="158172" y="186205"/>
                </a:lnTo>
                <a:lnTo>
                  <a:pt x="138577" y="225945"/>
                </a:lnTo>
                <a:lnTo>
                  <a:pt x="132006" y="247887"/>
                </a:lnTo>
                <a:close/>
              </a:path>
              <a:path w="752475" h="838200">
                <a:moveTo>
                  <a:pt x="695544" y="439736"/>
                </a:moveTo>
                <a:lnTo>
                  <a:pt x="653161" y="422071"/>
                </a:lnTo>
                <a:lnTo>
                  <a:pt x="635577" y="379498"/>
                </a:lnTo>
                <a:lnTo>
                  <a:pt x="635543" y="326232"/>
                </a:lnTo>
                <a:lnTo>
                  <a:pt x="635237" y="325730"/>
                </a:lnTo>
                <a:lnTo>
                  <a:pt x="635237" y="325131"/>
                </a:lnTo>
                <a:lnTo>
                  <a:pt x="631075" y="277576"/>
                </a:lnTo>
                <a:lnTo>
                  <a:pt x="619079" y="232792"/>
                </a:lnTo>
                <a:lnTo>
                  <a:pt x="599982" y="191534"/>
                </a:lnTo>
                <a:lnTo>
                  <a:pt x="574519" y="154555"/>
                </a:lnTo>
                <a:lnTo>
                  <a:pt x="543422" y="122609"/>
                </a:lnTo>
                <a:lnTo>
                  <a:pt x="507427" y="96450"/>
                </a:lnTo>
                <a:lnTo>
                  <a:pt x="467266" y="76831"/>
                </a:lnTo>
                <a:lnTo>
                  <a:pt x="423674" y="64507"/>
                </a:lnTo>
                <a:lnTo>
                  <a:pt x="377384" y="60231"/>
                </a:lnTo>
                <a:lnTo>
                  <a:pt x="560621" y="60231"/>
                </a:lnTo>
                <a:lnTo>
                  <a:pt x="592278" y="86062"/>
                </a:lnTo>
                <a:lnTo>
                  <a:pt x="623841" y="120490"/>
                </a:lnTo>
                <a:lnTo>
                  <a:pt x="650310" y="159319"/>
                </a:lnTo>
                <a:lnTo>
                  <a:pt x="671132" y="201976"/>
                </a:lnTo>
                <a:lnTo>
                  <a:pt x="685756" y="247887"/>
                </a:lnTo>
                <a:lnTo>
                  <a:pt x="700025" y="247887"/>
                </a:lnTo>
                <a:lnTo>
                  <a:pt x="718859" y="251718"/>
                </a:lnTo>
                <a:lnTo>
                  <a:pt x="737924" y="264639"/>
                </a:lnTo>
                <a:lnTo>
                  <a:pt x="750789" y="283789"/>
                </a:lnTo>
                <a:lnTo>
                  <a:pt x="752474" y="292147"/>
                </a:lnTo>
                <a:lnTo>
                  <a:pt x="752474" y="394566"/>
                </a:lnTo>
                <a:lnTo>
                  <a:pt x="750791" y="402921"/>
                </a:lnTo>
                <a:lnTo>
                  <a:pt x="737928" y="422071"/>
                </a:lnTo>
                <a:lnTo>
                  <a:pt x="718865" y="434994"/>
                </a:lnTo>
                <a:lnTo>
                  <a:pt x="695544" y="439736"/>
                </a:lnTo>
                <a:close/>
              </a:path>
              <a:path w="752475" h="838200">
                <a:moveTo>
                  <a:pt x="377379" y="523766"/>
                </a:moveTo>
                <a:lnTo>
                  <a:pt x="332042" y="518521"/>
                </a:lnTo>
                <a:lnTo>
                  <a:pt x="290424" y="503578"/>
                </a:lnTo>
                <a:lnTo>
                  <a:pt x="253712" y="480131"/>
                </a:lnTo>
                <a:lnTo>
                  <a:pt x="223092" y="449371"/>
                </a:lnTo>
                <a:lnTo>
                  <a:pt x="199751" y="412490"/>
                </a:lnTo>
                <a:lnTo>
                  <a:pt x="184876" y="370682"/>
                </a:lnTo>
                <a:lnTo>
                  <a:pt x="179780" y="326232"/>
                </a:lnTo>
                <a:lnTo>
                  <a:pt x="179655" y="325131"/>
                </a:lnTo>
                <a:lnTo>
                  <a:pt x="184876" y="279593"/>
                </a:lnTo>
                <a:lnTo>
                  <a:pt x="199751" y="237784"/>
                </a:lnTo>
                <a:lnTo>
                  <a:pt x="223092" y="200903"/>
                </a:lnTo>
                <a:lnTo>
                  <a:pt x="253712" y="170141"/>
                </a:lnTo>
                <a:lnTo>
                  <a:pt x="290424" y="146691"/>
                </a:lnTo>
                <a:lnTo>
                  <a:pt x="332042" y="131747"/>
                </a:lnTo>
                <a:lnTo>
                  <a:pt x="377379" y="126501"/>
                </a:lnTo>
                <a:lnTo>
                  <a:pt x="422718" y="131747"/>
                </a:lnTo>
                <a:lnTo>
                  <a:pt x="464340" y="146691"/>
                </a:lnTo>
                <a:lnTo>
                  <a:pt x="501055" y="170141"/>
                </a:lnTo>
                <a:lnTo>
                  <a:pt x="531678" y="200903"/>
                </a:lnTo>
                <a:lnTo>
                  <a:pt x="555021" y="237784"/>
                </a:lnTo>
                <a:lnTo>
                  <a:pt x="569898" y="279593"/>
                </a:lnTo>
                <a:lnTo>
                  <a:pt x="575120" y="325131"/>
                </a:lnTo>
                <a:lnTo>
                  <a:pt x="569898" y="370682"/>
                </a:lnTo>
                <a:lnTo>
                  <a:pt x="555022" y="412490"/>
                </a:lnTo>
                <a:lnTo>
                  <a:pt x="531679" y="449371"/>
                </a:lnTo>
                <a:lnTo>
                  <a:pt x="501058" y="480131"/>
                </a:lnTo>
                <a:lnTo>
                  <a:pt x="464343" y="503578"/>
                </a:lnTo>
                <a:lnTo>
                  <a:pt x="422723" y="518521"/>
                </a:lnTo>
                <a:lnTo>
                  <a:pt x="377379" y="523766"/>
                </a:lnTo>
                <a:close/>
              </a:path>
              <a:path w="752475" h="838200">
                <a:moveTo>
                  <a:pt x="67339" y="439736"/>
                </a:moveTo>
                <a:lnTo>
                  <a:pt x="60055" y="439736"/>
                </a:lnTo>
                <a:lnTo>
                  <a:pt x="36731" y="434994"/>
                </a:lnTo>
                <a:lnTo>
                  <a:pt x="17669" y="422071"/>
                </a:lnTo>
                <a:lnTo>
                  <a:pt x="4807" y="402921"/>
                </a:lnTo>
                <a:lnTo>
                  <a:pt x="0" y="379498"/>
                </a:lnTo>
                <a:lnTo>
                  <a:pt x="0" y="307214"/>
                </a:lnTo>
                <a:lnTo>
                  <a:pt x="4809" y="283789"/>
                </a:lnTo>
                <a:lnTo>
                  <a:pt x="17672" y="264639"/>
                </a:lnTo>
                <a:lnTo>
                  <a:pt x="36736" y="251718"/>
                </a:lnTo>
                <a:lnTo>
                  <a:pt x="60055" y="246976"/>
                </a:lnTo>
                <a:lnTo>
                  <a:pt x="63117" y="246976"/>
                </a:lnTo>
                <a:lnTo>
                  <a:pt x="69005" y="247887"/>
                </a:lnTo>
                <a:lnTo>
                  <a:pt x="132006" y="247887"/>
                </a:lnTo>
                <a:lnTo>
                  <a:pt x="125634" y="269163"/>
                </a:lnTo>
                <a:lnTo>
                  <a:pt x="120022" y="315155"/>
                </a:lnTo>
                <a:lnTo>
                  <a:pt x="120022" y="391550"/>
                </a:lnTo>
                <a:lnTo>
                  <a:pt x="125686" y="419660"/>
                </a:lnTo>
                <a:lnTo>
                  <a:pt x="136550" y="435832"/>
                </a:lnTo>
                <a:lnTo>
                  <a:pt x="80694" y="435832"/>
                </a:lnTo>
                <a:lnTo>
                  <a:pt x="74230" y="438231"/>
                </a:lnTo>
                <a:lnTo>
                  <a:pt x="67339" y="439736"/>
                </a:lnTo>
                <a:close/>
              </a:path>
              <a:path w="752475" h="838200">
                <a:moveTo>
                  <a:pt x="700025" y="247887"/>
                </a:moveTo>
                <a:lnTo>
                  <a:pt x="686267" y="247887"/>
                </a:lnTo>
                <a:lnTo>
                  <a:pt x="688976" y="247438"/>
                </a:lnTo>
                <a:lnTo>
                  <a:pt x="692199" y="246976"/>
                </a:lnTo>
                <a:lnTo>
                  <a:pt x="695544" y="246976"/>
                </a:lnTo>
                <a:lnTo>
                  <a:pt x="700025" y="247887"/>
                </a:lnTo>
                <a:close/>
              </a:path>
              <a:path w="752475" h="838200">
                <a:moveTo>
                  <a:pt x="191983" y="512020"/>
                </a:moveTo>
                <a:lnTo>
                  <a:pt x="155756" y="506377"/>
                </a:lnTo>
                <a:lnTo>
                  <a:pt x="124002" y="490624"/>
                </a:lnTo>
                <a:lnTo>
                  <a:pt x="98416" y="466522"/>
                </a:lnTo>
                <a:lnTo>
                  <a:pt x="80694" y="435832"/>
                </a:lnTo>
                <a:lnTo>
                  <a:pt x="136550" y="435832"/>
                </a:lnTo>
                <a:lnTo>
                  <a:pt x="141123" y="442639"/>
                </a:lnTo>
                <a:lnTo>
                  <a:pt x="163999" y="458145"/>
                </a:lnTo>
                <a:lnTo>
                  <a:pt x="201319" y="465728"/>
                </a:lnTo>
                <a:lnTo>
                  <a:pt x="208945" y="470892"/>
                </a:lnTo>
                <a:lnTo>
                  <a:pt x="214087" y="478550"/>
                </a:lnTo>
                <a:lnTo>
                  <a:pt x="215972" y="487927"/>
                </a:lnTo>
                <a:lnTo>
                  <a:pt x="214087" y="497306"/>
                </a:lnTo>
                <a:lnTo>
                  <a:pt x="208945" y="504964"/>
                </a:lnTo>
                <a:lnTo>
                  <a:pt x="201319" y="510127"/>
                </a:lnTo>
                <a:lnTo>
                  <a:pt x="191983" y="512020"/>
                </a:lnTo>
                <a:close/>
              </a:path>
              <a:path w="752475" h="838200">
                <a:moveTo>
                  <a:pt x="723480" y="838199"/>
                </a:moveTo>
                <a:lnTo>
                  <a:pt x="31078" y="838199"/>
                </a:lnTo>
                <a:lnTo>
                  <a:pt x="26142" y="834857"/>
                </a:lnTo>
                <a:lnTo>
                  <a:pt x="21003" y="827198"/>
                </a:lnTo>
                <a:lnTo>
                  <a:pt x="19118" y="817822"/>
                </a:lnTo>
                <a:lnTo>
                  <a:pt x="19118" y="745953"/>
                </a:lnTo>
                <a:lnTo>
                  <a:pt x="24877" y="702899"/>
                </a:lnTo>
                <a:lnTo>
                  <a:pt x="41129" y="664212"/>
                </a:lnTo>
                <a:lnTo>
                  <a:pt x="66338" y="631436"/>
                </a:lnTo>
                <a:lnTo>
                  <a:pt x="98966" y="606114"/>
                </a:lnTo>
                <a:lnTo>
                  <a:pt x="137477" y="589789"/>
                </a:lnTo>
                <a:lnTo>
                  <a:pt x="180335" y="584004"/>
                </a:lnTo>
                <a:lnTo>
                  <a:pt x="249464" y="584004"/>
                </a:lnTo>
                <a:lnTo>
                  <a:pt x="260839" y="585413"/>
                </a:lnTo>
                <a:lnTo>
                  <a:pt x="261026" y="585413"/>
                </a:lnTo>
                <a:lnTo>
                  <a:pt x="271919" y="589611"/>
                </a:lnTo>
                <a:lnTo>
                  <a:pt x="281418" y="596253"/>
                </a:lnTo>
                <a:lnTo>
                  <a:pt x="289150" y="605127"/>
                </a:lnTo>
                <a:lnTo>
                  <a:pt x="336269" y="674839"/>
                </a:lnTo>
                <a:lnTo>
                  <a:pt x="353873" y="690601"/>
                </a:lnTo>
                <a:lnTo>
                  <a:pt x="375637" y="695961"/>
                </a:lnTo>
                <a:lnTo>
                  <a:pt x="726766" y="695961"/>
                </a:lnTo>
                <a:lnTo>
                  <a:pt x="729681" y="702899"/>
                </a:lnTo>
                <a:lnTo>
                  <a:pt x="735443" y="745953"/>
                </a:lnTo>
                <a:lnTo>
                  <a:pt x="735443" y="817822"/>
                </a:lnTo>
                <a:lnTo>
                  <a:pt x="733557" y="827198"/>
                </a:lnTo>
                <a:lnTo>
                  <a:pt x="728416" y="834857"/>
                </a:lnTo>
                <a:lnTo>
                  <a:pt x="723480" y="838199"/>
                </a:lnTo>
                <a:close/>
              </a:path>
              <a:path w="752475" h="838200">
                <a:moveTo>
                  <a:pt x="726766" y="695961"/>
                </a:moveTo>
                <a:lnTo>
                  <a:pt x="375637" y="695961"/>
                </a:lnTo>
                <a:lnTo>
                  <a:pt x="397471" y="690893"/>
                </a:lnTo>
                <a:lnTo>
                  <a:pt x="415282" y="675370"/>
                </a:lnTo>
                <a:lnTo>
                  <a:pt x="464500" y="604602"/>
                </a:lnTo>
                <a:lnTo>
                  <a:pt x="503876" y="584004"/>
                </a:lnTo>
                <a:lnTo>
                  <a:pt x="574184" y="584004"/>
                </a:lnTo>
                <a:lnTo>
                  <a:pt x="617041" y="589789"/>
                </a:lnTo>
                <a:lnTo>
                  <a:pt x="655581" y="606114"/>
                </a:lnTo>
                <a:lnTo>
                  <a:pt x="688215" y="631436"/>
                </a:lnTo>
                <a:lnTo>
                  <a:pt x="713426" y="664212"/>
                </a:lnTo>
                <a:lnTo>
                  <a:pt x="726766" y="695961"/>
                </a:lnTo>
                <a:close/>
              </a:path>
            </a:pathLst>
          </a:custGeom>
          <a:solidFill>
            <a:srgbClr val="041D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6772" y="3065598"/>
            <a:ext cx="1092835" cy="1123950"/>
          </a:xfrm>
          <a:custGeom>
            <a:avLst/>
            <a:gdLst/>
            <a:ahLst/>
            <a:cxnLst/>
            <a:rect l="l" t="t" r="r" b="b"/>
            <a:pathLst>
              <a:path w="1092835" h="1123950">
                <a:moveTo>
                  <a:pt x="276022" y="672682"/>
                </a:moveTo>
                <a:lnTo>
                  <a:pt x="272173" y="630511"/>
                </a:lnTo>
                <a:lnTo>
                  <a:pt x="275968" y="587757"/>
                </a:lnTo>
                <a:lnTo>
                  <a:pt x="276052" y="586812"/>
                </a:lnTo>
                <a:lnTo>
                  <a:pt x="288242" y="542127"/>
                </a:lnTo>
                <a:lnTo>
                  <a:pt x="309325" y="497000"/>
                </a:lnTo>
                <a:lnTo>
                  <a:pt x="329626" y="463926"/>
                </a:lnTo>
                <a:lnTo>
                  <a:pt x="353721" y="429230"/>
                </a:lnTo>
                <a:lnTo>
                  <a:pt x="381609" y="392772"/>
                </a:lnTo>
                <a:lnTo>
                  <a:pt x="413292" y="354412"/>
                </a:lnTo>
                <a:lnTo>
                  <a:pt x="448768" y="314008"/>
                </a:lnTo>
                <a:lnTo>
                  <a:pt x="456565" y="316555"/>
                </a:lnTo>
                <a:lnTo>
                  <a:pt x="464900" y="317939"/>
                </a:lnTo>
                <a:lnTo>
                  <a:pt x="699184" y="317939"/>
                </a:lnTo>
                <a:lnTo>
                  <a:pt x="731209" y="354412"/>
                </a:lnTo>
                <a:lnTo>
                  <a:pt x="762892" y="392772"/>
                </a:lnTo>
                <a:lnTo>
                  <a:pt x="780578" y="415893"/>
                </a:lnTo>
                <a:lnTo>
                  <a:pt x="571406" y="415893"/>
                </a:lnTo>
                <a:lnTo>
                  <a:pt x="563580" y="417473"/>
                </a:lnTo>
                <a:lnTo>
                  <a:pt x="557188" y="421783"/>
                </a:lnTo>
                <a:lnTo>
                  <a:pt x="552879" y="428174"/>
                </a:lnTo>
                <a:lnTo>
                  <a:pt x="551299" y="436000"/>
                </a:lnTo>
                <a:lnTo>
                  <a:pt x="551299" y="451882"/>
                </a:lnTo>
                <a:lnTo>
                  <a:pt x="540077" y="454809"/>
                </a:lnTo>
                <a:lnTo>
                  <a:pt x="498262" y="482750"/>
                </a:lnTo>
                <a:lnTo>
                  <a:pt x="482563" y="532122"/>
                </a:lnTo>
                <a:lnTo>
                  <a:pt x="485550" y="549756"/>
                </a:lnTo>
                <a:lnTo>
                  <a:pt x="485624" y="550193"/>
                </a:lnTo>
                <a:lnTo>
                  <a:pt x="515098" y="587757"/>
                </a:lnTo>
                <a:lnTo>
                  <a:pt x="554725" y="603714"/>
                </a:lnTo>
                <a:lnTo>
                  <a:pt x="579332" y="608482"/>
                </a:lnTo>
                <a:lnTo>
                  <a:pt x="590190" y="611246"/>
                </a:lnTo>
                <a:lnTo>
                  <a:pt x="600538" y="614890"/>
                </a:lnTo>
                <a:lnTo>
                  <a:pt x="608323" y="618789"/>
                </a:lnTo>
                <a:lnTo>
                  <a:pt x="417751" y="618789"/>
                </a:lnTo>
                <a:lnTo>
                  <a:pt x="379644" y="623320"/>
                </a:lnTo>
                <a:lnTo>
                  <a:pt x="342903" y="636134"/>
                </a:lnTo>
                <a:lnTo>
                  <a:pt x="307527" y="654428"/>
                </a:lnTo>
                <a:lnTo>
                  <a:pt x="276022" y="672682"/>
                </a:lnTo>
                <a:close/>
              </a:path>
              <a:path w="1092835" h="1123950">
                <a:moveTo>
                  <a:pt x="699184" y="317939"/>
                </a:moveTo>
                <a:lnTo>
                  <a:pt x="679583" y="317939"/>
                </a:lnTo>
                <a:lnTo>
                  <a:pt x="687915" y="316555"/>
                </a:lnTo>
                <a:lnTo>
                  <a:pt x="695733" y="314008"/>
                </a:lnTo>
                <a:lnTo>
                  <a:pt x="699184" y="317939"/>
                </a:lnTo>
                <a:close/>
              </a:path>
              <a:path w="1092835" h="1123950">
                <a:moveTo>
                  <a:pt x="852382" y="534873"/>
                </a:moveTo>
                <a:lnTo>
                  <a:pt x="641834" y="534873"/>
                </a:lnTo>
                <a:lnTo>
                  <a:pt x="649660" y="533302"/>
                </a:lnTo>
                <a:lnTo>
                  <a:pt x="656263" y="528819"/>
                </a:lnTo>
                <a:lnTo>
                  <a:pt x="660378" y="522543"/>
                </a:lnTo>
                <a:lnTo>
                  <a:pt x="660489" y="522375"/>
                </a:lnTo>
                <a:lnTo>
                  <a:pt x="661990" y="514816"/>
                </a:lnTo>
                <a:lnTo>
                  <a:pt x="660510" y="507434"/>
                </a:lnTo>
                <a:lnTo>
                  <a:pt x="634065" y="471173"/>
                </a:lnTo>
                <a:lnTo>
                  <a:pt x="597365" y="452875"/>
                </a:lnTo>
                <a:lnTo>
                  <a:pt x="591514" y="451582"/>
                </a:lnTo>
                <a:lnTo>
                  <a:pt x="591514" y="436000"/>
                </a:lnTo>
                <a:lnTo>
                  <a:pt x="589934" y="428174"/>
                </a:lnTo>
                <a:lnTo>
                  <a:pt x="585624" y="421783"/>
                </a:lnTo>
                <a:lnTo>
                  <a:pt x="579233" y="417473"/>
                </a:lnTo>
                <a:lnTo>
                  <a:pt x="571406" y="415893"/>
                </a:lnTo>
                <a:lnTo>
                  <a:pt x="780578" y="415893"/>
                </a:lnTo>
                <a:lnTo>
                  <a:pt x="790780" y="429230"/>
                </a:lnTo>
                <a:lnTo>
                  <a:pt x="814874" y="463926"/>
                </a:lnTo>
                <a:lnTo>
                  <a:pt x="835173" y="497000"/>
                </a:lnTo>
                <a:lnTo>
                  <a:pt x="852382" y="534873"/>
                </a:lnTo>
                <a:close/>
              </a:path>
              <a:path w="1092835" h="1123950">
                <a:moveTo>
                  <a:pt x="729051" y="822506"/>
                </a:moveTo>
                <a:lnTo>
                  <a:pt x="744691" y="762949"/>
                </a:lnTo>
                <a:lnTo>
                  <a:pt x="735018" y="734728"/>
                </a:lnTo>
                <a:lnTo>
                  <a:pt x="715673" y="711749"/>
                </a:lnTo>
                <a:lnTo>
                  <a:pt x="688644" y="696548"/>
                </a:lnTo>
                <a:lnTo>
                  <a:pt x="686037" y="695645"/>
                </a:lnTo>
                <a:lnTo>
                  <a:pt x="676351" y="693829"/>
                </a:lnTo>
                <a:lnTo>
                  <a:pt x="669400" y="692430"/>
                </a:lnTo>
                <a:lnTo>
                  <a:pt x="662469" y="690954"/>
                </a:lnTo>
                <a:lnTo>
                  <a:pt x="655558" y="689405"/>
                </a:lnTo>
                <a:lnTo>
                  <a:pt x="661059" y="680677"/>
                </a:lnTo>
                <a:lnTo>
                  <a:pt x="665116" y="670973"/>
                </a:lnTo>
                <a:lnTo>
                  <a:pt x="667557" y="660273"/>
                </a:lnTo>
                <a:lnTo>
                  <a:pt x="668037" y="651711"/>
                </a:lnTo>
                <a:lnTo>
                  <a:pt x="668146" y="645750"/>
                </a:lnTo>
                <a:lnTo>
                  <a:pt x="667986" y="643280"/>
                </a:lnTo>
                <a:lnTo>
                  <a:pt x="644133" y="595072"/>
                </a:lnTo>
                <a:lnTo>
                  <a:pt x="603389" y="573327"/>
                </a:lnTo>
                <a:lnTo>
                  <a:pt x="564713" y="564871"/>
                </a:lnTo>
                <a:lnTo>
                  <a:pt x="554737" y="562195"/>
                </a:lnTo>
                <a:lnTo>
                  <a:pt x="523955" y="537912"/>
                </a:lnTo>
                <a:lnTo>
                  <a:pt x="522620" y="530237"/>
                </a:lnTo>
                <a:lnTo>
                  <a:pt x="523169" y="522543"/>
                </a:lnTo>
                <a:lnTo>
                  <a:pt x="552618" y="492843"/>
                </a:lnTo>
                <a:lnTo>
                  <a:pt x="566834" y="489968"/>
                </a:lnTo>
                <a:lnTo>
                  <a:pt x="577786" y="489968"/>
                </a:lnTo>
                <a:lnTo>
                  <a:pt x="616845" y="511077"/>
                </a:lnTo>
                <a:lnTo>
                  <a:pt x="623253" y="522375"/>
                </a:lnTo>
                <a:lnTo>
                  <a:pt x="623349" y="522543"/>
                </a:lnTo>
                <a:lnTo>
                  <a:pt x="627832" y="529146"/>
                </a:lnTo>
                <a:lnTo>
                  <a:pt x="634170" y="533302"/>
                </a:lnTo>
                <a:lnTo>
                  <a:pt x="633925" y="533302"/>
                </a:lnTo>
                <a:lnTo>
                  <a:pt x="641834" y="534873"/>
                </a:lnTo>
                <a:lnTo>
                  <a:pt x="852382" y="534873"/>
                </a:lnTo>
                <a:lnTo>
                  <a:pt x="858345" y="547995"/>
                </a:lnTo>
                <a:lnTo>
                  <a:pt x="870256" y="598339"/>
                </a:lnTo>
                <a:lnTo>
                  <a:pt x="871401" y="636134"/>
                </a:lnTo>
                <a:lnTo>
                  <a:pt x="871467" y="638294"/>
                </a:lnTo>
                <a:lnTo>
                  <a:pt x="871554" y="641172"/>
                </a:lnTo>
                <a:lnTo>
                  <a:pt x="871618" y="643280"/>
                </a:lnTo>
                <a:lnTo>
                  <a:pt x="871687" y="647533"/>
                </a:lnTo>
                <a:lnTo>
                  <a:pt x="863635" y="693829"/>
                </a:lnTo>
                <a:lnTo>
                  <a:pt x="846737" y="737563"/>
                </a:lnTo>
                <a:lnTo>
                  <a:pt x="821917" y="777406"/>
                </a:lnTo>
                <a:lnTo>
                  <a:pt x="771074" y="807020"/>
                </a:lnTo>
                <a:lnTo>
                  <a:pt x="739770" y="820165"/>
                </a:lnTo>
                <a:lnTo>
                  <a:pt x="729051" y="822506"/>
                </a:lnTo>
                <a:close/>
              </a:path>
              <a:path w="1092835" h="1123950">
                <a:moveTo>
                  <a:pt x="608700" y="677059"/>
                </a:moveTo>
                <a:lnTo>
                  <a:pt x="570334" y="664873"/>
                </a:lnTo>
                <a:lnTo>
                  <a:pt x="495227" y="638294"/>
                </a:lnTo>
                <a:lnTo>
                  <a:pt x="457225" y="625342"/>
                </a:lnTo>
                <a:lnTo>
                  <a:pt x="417751" y="618789"/>
                </a:lnTo>
                <a:lnTo>
                  <a:pt x="608323" y="618789"/>
                </a:lnTo>
                <a:lnTo>
                  <a:pt x="627799" y="645750"/>
                </a:lnTo>
                <a:lnTo>
                  <a:pt x="627832" y="645883"/>
                </a:lnTo>
                <a:lnTo>
                  <a:pt x="627995" y="647240"/>
                </a:lnTo>
                <a:lnTo>
                  <a:pt x="628096" y="648556"/>
                </a:lnTo>
                <a:lnTo>
                  <a:pt x="628157" y="649497"/>
                </a:lnTo>
                <a:lnTo>
                  <a:pt x="627446" y="656441"/>
                </a:lnTo>
                <a:lnTo>
                  <a:pt x="611553" y="675639"/>
                </a:lnTo>
                <a:lnTo>
                  <a:pt x="608700" y="677059"/>
                </a:lnTo>
                <a:close/>
              </a:path>
              <a:path w="1092835" h="1123950">
                <a:moveTo>
                  <a:pt x="278981" y="995122"/>
                </a:moveTo>
                <a:lnTo>
                  <a:pt x="158495" y="782508"/>
                </a:lnTo>
                <a:lnTo>
                  <a:pt x="325630" y="685680"/>
                </a:lnTo>
                <a:lnTo>
                  <a:pt x="383865" y="659380"/>
                </a:lnTo>
                <a:lnTo>
                  <a:pt x="414521" y="654878"/>
                </a:lnTo>
                <a:lnTo>
                  <a:pt x="446076" y="659696"/>
                </a:lnTo>
                <a:lnTo>
                  <a:pt x="456633" y="663226"/>
                </a:lnTo>
                <a:lnTo>
                  <a:pt x="534426" y="690954"/>
                </a:lnTo>
                <a:lnTo>
                  <a:pt x="579505" y="705945"/>
                </a:lnTo>
                <a:lnTo>
                  <a:pt x="627247" y="719657"/>
                </a:lnTo>
                <a:lnTo>
                  <a:pt x="676817" y="730676"/>
                </a:lnTo>
                <a:lnTo>
                  <a:pt x="692558" y="739381"/>
                </a:lnTo>
                <a:lnTo>
                  <a:pt x="703531" y="752190"/>
                </a:lnTo>
                <a:lnTo>
                  <a:pt x="708900" y="767690"/>
                </a:lnTo>
                <a:lnTo>
                  <a:pt x="708585" y="772640"/>
                </a:lnTo>
                <a:lnTo>
                  <a:pt x="708512" y="773778"/>
                </a:lnTo>
                <a:lnTo>
                  <a:pt x="708393" y="775646"/>
                </a:lnTo>
                <a:lnTo>
                  <a:pt x="708342" y="776440"/>
                </a:lnTo>
                <a:lnTo>
                  <a:pt x="501908" y="776440"/>
                </a:lnTo>
                <a:lnTo>
                  <a:pt x="494993" y="778826"/>
                </a:lnTo>
                <a:lnTo>
                  <a:pt x="489474" y="783639"/>
                </a:lnTo>
                <a:lnTo>
                  <a:pt x="486112" y="790448"/>
                </a:lnTo>
                <a:lnTo>
                  <a:pt x="485594" y="798015"/>
                </a:lnTo>
                <a:lnTo>
                  <a:pt x="487973" y="804941"/>
                </a:lnTo>
                <a:lnTo>
                  <a:pt x="654712" y="854007"/>
                </a:lnTo>
                <a:lnTo>
                  <a:pt x="707245" y="860449"/>
                </a:lnTo>
                <a:lnTo>
                  <a:pt x="977645" y="860449"/>
                </a:lnTo>
                <a:lnTo>
                  <a:pt x="808242" y="965732"/>
                </a:lnTo>
                <a:lnTo>
                  <a:pt x="333904" y="965732"/>
                </a:lnTo>
                <a:lnTo>
                  <a:pt x="328714" y="966409"/>
                </a:lnTo>
                <a:lnTo>
                  <a:pt x="278981" y="995122"/>
                </a:lnTo>
                <a:close/>
              </a:path>
              <a:path w="1092835" h="1123950">
                <a:moveTo>
                  <a:pt x="977645" y="860449"/>
                </a:moveTo>
                <a:lnTo>
                  <a:pt x="707245" y="860449"/>
                </a:lnTo>
                <a:lnTo>
                  <a:pt x="737025" y="857933"/>
                </a:lnTo>
                <a:lnTo>
                  <a:pt x="736248" y="857933"/>
                </a:lnTo>
                <a:lnTo>
                  <a:pt x="763172" y="850634"/>
                </a:lnTo>
                <a:lnTo>
                  <a:pt x="789253" y="838229"/>
                </a:lnTo>
                <a:lnTo>
                  <a:pt x="952977" y="742873"/>
                </a:lnTo>
                <a:lnTo>
                  <a:pt x="998484" y="721003"/>
                </a:lnTo>
                <a:lnTo>
                  <a:pt x="1036896" y="711980"/>
                </a:lnTo>
                <a:lnTo>
                  <a:pt x="1066701" y="715918"/>
                </a:lnTo>
                <a:lnTo>
                  <a:pt x="1086248" y="732805"/>
                </a:lnTo>
                <a:lnTo>
                  <a:pt x="1086556" y="733403"/>
                </a:lnTo>
                <a:lnTo>
                  <a:pt x="1092694" y="750955"/>
                </a:lnTo>
                <a:lnTo>
                  <a:pt x="1092578" y="762949"/>
                </a:lnTo>
                <a:lnTo>
                  <a:pt x="1092507" y="770316"/>
                </a:lnTo>
                <a:lnTo>
                  <a:pt x="1086357" y="787773"/>
                </a:lnTo>
                <a:lnTo>
                  <a:pt x="1074773" y="800085"/>
                </a:lnTo>
                <a:lnTo>
                  <a:pt x="977645" y="860449"/>
                </a:lnTo>
                <a:close/>
              </a:path>
              <a:path w="1092835" h="1123950">
                <a:moveTo>
                  <a:pt x="200179" y="1123360"/>
                </a:moveTo>
                <a:lnTo>
                  <a:pt x="191721" y="1121037"/>
                </a:lnTo>
                <a:lnTo>
                  <a:pt x="187998" y="1114416"/>
                </a:lnTo>
                <a:lnTo>
                  <a:pt x="0" y="782201"/>
                </a:lnTo>
                <a:lnTo>
                  <a:pt x="2257" y="773778"/>
                </a:lnTo>
                <a:lnTo>
                  <a:pt x="73643" y="733403"/>
                </a:lnTo>
                <a:lnTo>
                  <a:pt x="75901" y="732805"/>
                </a:lnTo>
                <a:lnTo>
                  <a:pt x="80132" y="732805"/>
                </a:lnTo>
                <a:lnTo>
                  <a:pt x="85599" y="734304"/>
                </a:lnTo>
                <a:lnTo>
                  <a:pt x="88531" y="736584"/>
                </a:lnTo>
                <a:lnTo>
                  <a:pt x="108937" y="772640"/>
                </a:lnTo>
                <a:lnTo>
                  <a:pt x="61015" y="772640"/>
                </a:lnTo>
                <a:lnTo>
                  <a:pt x="52681" y="775646"/>
                </a:lnTo>
                <a:lnTo>
                  <a:pt x="46355" y="781425"/>
                </a:lnTo>
                <a:lnTo>
                  <a:pt x="42652" y="789159"/>
                </a:lnTo>
                <a:lnTo>
                  <a:pt x="42183" y="798015"/>
                </a:lnTo>
                <a:lnTo>
                  <a:pt x="45180" y="806396"/>
                </a:lnTo>
                <a:lnTo>
                  <a:pt x="50937" y="812745"/>
                </a:lnTo>
                <a:lnTo>
                  <a:pt x="58660" y="816462"/>
                </a:lnTo>
                <a:lnTo>
                  <a:pt x="65416" y="816824"/>
                </a:lnTo>
                <a:lnTo>
                  <a:pt x="133942" y="816824"/>
                </a:lnTo>
                <a:lnTo>
                  <a:pt x="276417" y="1068565"/>
                </a:lnTo>
                <a:lnTo>
                  <a:pt x="276868" y="1072274"/>
                </a:lnTo>
                <a:lnTo>
                  <a:pt x="274837" y="1079391"/>
                </a:lnTo>
                <a:lnTo>
                  <a:pt x="272581" y="1082355"/>
                </a:lnTo>
                <a:lnTo>
                  <a:pt x="200179" y="1123360"/>
                </a:lnTo>
                <a:close/>
              </a:path>
              <a:path w="1092835" h="1123950">
                <a:moveTo>
                  <a:pt x="133942" y="816824"/>
                </a:moveTo>
                <a:lnTo>
                  <a:pt x="67876" y="816824"/>
                </a:lnTo>
                <a:lnTo>
                  <a:pt x="76143" y="813846"/>
                </a:lnTo>
                <a:lnTo>
                  <a:pt x="75991" y="813846"/>
                </a:lnTo>
                <a:lnTo>
                  <a:pt x="82217" y="808162"/>
                </a:lnTo>
                <a:lnTo>
                  <a:pt x="85921" y="800430"/>
                </a:lnTo>
                <a:lnTo>
                  <a:pt x="86185" y="795427"/>
                </a:lnTo>
                <a:lnTo>
                  <a:pt x="86266" y="793879"/>
                </a:lnTo>
                <a:lnTo>
                  <a:pt x="61015" y="772640"/>
                </a:lnTo>
                <a:lnTo>
                  <a:pt x="108937" y="772640"/>
                </a:lnTo>
                <a:lnTo>
                  <a:pt x="133942" y="816824"/>
                </a:lnTo>
                <a:close/>
              </a:path>
              <a:path w="1092835" h="1123950">
                <a:moveTo>
                  <a:pt x="659900" y="816047"/>
                </a:moveTo>
                <a:lnTo>
                  <a:pt x="623198" y="807532"/>
                </a:lnTo>
                <a:lnTo>
                  <a:pt x="576981" y="795427"/>
                </a:lnTo>
                <a:lnTo>
                  <a:pt x="509219" y="776848"/>
                </a:lnTo>
                <a:lnTo>
                  <a:pt x="508411" y="776848"/>
                </a:lnTo>
                <a:lnTo>
                  <a:pt x="501908" y="776440"/>
                </a:lnTo>
                <a:lnTo>
                  <a:pt x="708342" y="776440"/>
                </a:lnTo>
                <a:lnTo>
                  <a:pt x="708025" y="781425"/>
                </a:lnTo>
                <a:lnTo>
                  <a:pt x="707912" y="783191"/>
                </a:lnTo>
                <a:lnTo>
                  <a:pt x="707831" y="784470"/>
                </a:lnTo>
                <a:lnTo>
                  <a:pt x="699833" y="801199"/>
                </a:lnTo>
                <a:lnTo>
                  <a:pt x="688094" y="811042"/>
                </a:lnTo>
                <a:lnTo>
                  <a:pt x="674240" y="815493"/>
                </a:lnTo>
                <a:lnTo>
                  <a:pt x="659900" y="816047"/>
                </a:lnTo>
                <a:close/>
              </a:path>
              <a:path w="1092835" h="1123950">
                <a:moveTo>
                  <a:pt x="651398" y="1034494"/>
                </a:moveTo>
                <a:lnTo>
                  <a:pt x="623584" y="1029759"/>
                </a:lnTo>
                <a:lnTo>
                  <a:pt x="338865" y="967053"/>
                </a:lnTo>
                <a:lnTo>
                  <a:pt x="333904" y="965732"/>
                </a:lnTo>
                <a:lnTo>
                  <a:pt x="808242" y="965732"/>
                </a:lnTo>
                <a:lnTo>
                  <a:pt x="729028" y="1014963"/>
                </a:lnTo>
                <a:lnTo>
                  <a:pt x="704195" y="1027084"/>
                </a:lnTo>
                <a:lnTo>
                  <a:pt x="678294" y="1033598"/>
                </a:lnTo>
                <a:lnTo>
                  <a:pt x="651398" y="1034494"/>
                </a:lnTo>
                <a:close/>
              </a:path>
              <a:path w="1092835" h="1123950">
                <a:moveTo>
                  <a:pt x="670936" y="281819"/>
                </a:moveTo>
                <a:lnTo>
                  <a:pt x="473558" y="281819"/>
                </a:lnTo>
                <a:lnTo>
                  <a:pt x="456378" y="278328"/>
                </a:lnTo>
                <a:lnTo>
                  <a:pt x="442310" y="268822"/>
                </a:lnTo>
                <a:lnTo>
                  <a:pt x="432806" y="254755"/>
                </a:lnTo>
                <a:lnTo>
                  <a:pt x="429316" y="237577"/>
                </a:lnTo>
                <a:lnTo>
                  <a:pt x="432807" y="220399"/>
                </a:lnTo>
                <a:lnTo>
                  <a:pt x="442311" y="206332"/>
                </a:lnTo>
                <a:lnTo>
                  <a:pt x="456379" y="196828"/>
                </a:lnTo>
                <a:lnTo>
                  <a:pt x="473558" y="193337"/>
                </a:lnTo>
                <a:lnTo>
                  <a:pt x="670936" y="193337"/>
                </a:lnTo>
                <a:lnTo>
                  <a:pt x="688117" y="196828"/>
                </a:lnTo>
                <a:lnTo>
                  <a:pt x="702185" y="206332"/>
                </a:lnTo>
                <a:lnTo>
                  <a:pt x="711689" y="220399"/>
                </a:lnTo>
                <a:lnTo>
                  <a:pt x="715180" y="237577"/>
                </a:lnTo>
                <a:lnTo>
                  <a:pt x="711690" y="254755"/>
                </a:lnTo>
                <a:lnTo>
                  <a:pt x="702184" y="268822"/>
                </a:lnTo>
                <a:lnTo>
                  <a:pt x="688116" y="278328"/>
                </a:lnTo>
                <a:lnTo>
                  <a:pt x="670936" y="281819"/>
                </a:lnTo>
                <a:close/>
              </a:path>
              <a:path w="1092835" h="1123950">
                <a:moveTo>
                  <a:pt x="637860" y="55452"/>
                </a:moveTo>
                <a:lnTo>
                  <a:pt x="506632" y="55452"/>
                </a:lnTo>
                <a:lnTo>
                  <a:pt x="521222" y="49411"/>
                </a:lnTo>
                <a:lnTo>
                  <a:pt x="526137" y="43535"/>
                </a:lnTo>
                <a:lnTo>
                  <a:pt x="527823" y="35817"/>
                </a:lnTo>
                <a:lnTo>
                  <a:pt x="533594" y="21610"/>
                </a:lnTo>
                <a:lnTo>
                  <a:pt x="543571" y="10256"/>
                </a:lnTo>
                <a:lnTo>
                  <a:pt x="556880" y="2671"/>
                </a:lnTo>
                <a:lnTo>
                  <a:pt x="557102" y="2671"/>
                </a:lnTo>
                <a:lnTo>
                  <a:pt x="572251" y="0"/>
                </a:lnTo>
                <a:lnTo>
                  <a:pt x="610818" y="21446"/>
                </a:lnTo>
                <a:lnTo>
                  <a:pt x="618364" y="43535"/>
                </a:lnTo>
                <a:lnTo>
                  <a:pt x="623281" y="49411"/>
                </a:lnTo>
                <a:lnTo>
                  <a:pt x="637860" y="55452"/>
                </a:lnTo>
                <a:close/>
              </a:path>
              <a:path w="1092835" h="1123950">
                <a:moveTo>
                  <a:pt x="672550" y="157235"/>
                </a:moveTo>
                <a:lnTo>
                  <a:pt x="471948" y="157235"/>
                </a:lnTo>
                <a:lnTo>
                  <a:pt x="435610" y="120897"/>
                </a:lnTo>
                <a:lnTo>
                  <a:pt x="425664" y="105878"/>
                </a:lnTo>
                <a:lnTo>
                  <a:pt x="422349" y="88749"/>
                </a:lnTo>
                <a:lnTo>
                  <a:pt x="425664" y="71620"/>
                </a:lnTo>
                <a:lnTo>
                  <a:pt x="435616" y="56597"/>
                </a:lnTo>
                <a:lnTo>
                  <a:pt x="448449" y="47587"/>
                </a:lnTo>
                <a:lnTo>
                  <a:pt x="448668" y="47587"/>
                </a:lnTo>
                <a:lnTo>
                  <a:pt x="463165" y="43535"/>
                </a:lnTo>
                <a:lnTo>
                  <a:pt x="461691" y="43535"/>
                </a:lnTo>
                <a:lnTo>
                  <a:pt x="478050" y="44498"/>
                </a:lnTo>
                <a:lnTo>
                  <a:pt x="492352" y="50506"/>
                </a:lnTo>
                <a:lnTo>
                  <a:pt x="498998" y="54773"/>
                </a:lnTo>
                <a:lnTo>
                  <a:pt x="506632" y="55452"/>
                </a:lnTo>
                <a:lnTo>
                  <a:pt x="707255" y="55452"/>
                </a:lnTo>
                <a:lnTo>
                  <a:pt x="708889" y="56597"/>
                </a:lnTo>
                <a:lnTo>
                  <a:pt x="718834" y="71620"/>
                </a:lnTo>
                <a:lnTo>
                  <a:pt x="722150" y="88749"/>
                </a:lnTo>
                <a:lnTo>
                  <a:pt x="718834" y="105878"/>
                </a:lnTo>
                <a:lnTo>
                  <a:pt x="708889" y="120897"/>
                </a:lnTo>
                <a:lnTo>
                  <a:pt x="672550" y="157235"/>
                </a:lnTo>
                <a:close/>
              </a:path>
              <a:path w="1092835" h="1123950">
                <a:moveTo>
                  <a:pt x="707255" y="55452"/>
                </a:moveTo>
                <a:lnTo>
                  <a:pt x="637921" y="55452"/>
                </a:lnTo>
                <a:lnTo>
                  <a:pt x="645504" y="54773"/>
                </a:lnTo>
                <a:lnTo>
                  <a:pt x="652147" y="50506"/>
                </a:lnTo>
                <a:lnTo>
                  <a:pt x="666373" y="44498"/>
                </a:lnTo>
                <a:lnTo>
                  <a:pt x="666935" y="44498"/>
                </a:lnTo>
                <a:lnTo>
                  <a:pt x="681868" y="43535"/>
                </a:lnTo>
                <a:lnTo>
                  <a:pt x="681236" y="43535"/>
                </a:lnTo>
                <a:lnTo>
                  <a:pt x="696022" y="47587"/>
                </a:lnTo>
                <a:lnTo>
                  <a:pt x="707255" y="55452"/>
                </a:lnTo>
                <a:close/>
              </a:path>
            </a:pathLst>
          </a:custGeom>
          <a:solidFill>
            <a:srgbClr val="041D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552772" y="957909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591"/>
                </a:lnTo>
                <a:lnTo>
                  <a:pt x="252653" y="423570"/>
                </a:lnTo>
                <a:lnTo>
                  <a:pt x="231317" y="463524"/>
                </a:lnTo>
                <a:lnTo>
                  <a:pt x="216242" y="506844"/>
                </a:lnTo>
                <a:lnTo>
                  <a:pt x="201155" y="463550"/>
                </a:lnTo>
                <a:lnTo>
                  <a:pt x="179806" y="423633"/>
                </a:lnTo>
                <a:lnTo>
                  <a:pt x="152806" y="387667"/>
                </a:lnTo>
                <a:lnTo>
                  <a:pt x="120726" y="356273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76"/>
                </a:lnTo>
                <a:lnTo>
                  <a:pt x="5740" y="344957"/>
                </a:lnTo>
                <a:lnTo>
                  <a:pt x="22009" y="390448"/>
                </a:lnTo>
                <a:lnTo>
                  <a:pt x="47548" y="430593"/>
                </a:lnTo>
                <a:lnTo>
                  <a:pt x="81026" y="464070"/>
                </a:lnTo>
                <a:lnTo>
                  <a:pt x="121183" y="489585"/>
                </a:lnTo>
                <a:lnTo>
                  <a:pt x="166687" y="505853"/>
                </a:lnTo>
                <a:lnTo>
                  <a:pt x="216255" y="511556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10"/>
                </a:lnTo>
                <a:lnTo>
                  <a:pt x="426796" y="344893"/>
                </a:lnTo>
                <a:lnTo>
                  <a:pt x="428625" y="328993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66"/>
                </a:moveTo>
                <a:lnTo>
                  <a:pt x="388772" y="162369"/>
                </a:lnTo>
                <a:lnTo>
                  <a:pt x="348322" y="182880"/>
                </a:lnTo>
                <a:lnTo>
                  <a:pt x="311746" y="209143"/>
                </a:lnTo>
                <a:lnTo>
                  <a:pt x="279666" y="240563"/>
                </a:lnTo>
                <a:lnTo>
                  <a:pt x="252653" y="276542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593"/>
                </a:lnTo>
                <a:lnTo>
                  <a:pt x="152806" y="240639"/>
                </a:lnTo>
                <a:lnTo>
                  <a:pt x="120726" y="209245"/>
                </a:lnTo>
                <a:lnTo>
                  <a:pt x="84175" y="182994"/>
                </a:lnTo>
                <a:lnTo>
                  <a:pt x="43738" y="162496"/>
                </a:lnTo>
                <a:lnTo>
                  <a:pt x="0" y="148348"/>
                </a:lnTo>
                <a:lnTo>
                  <a:pt x="5740" y="197916"/>
                </a:lnTo>
                <a:lnTo>
                  <a:pt x="22009" y="243420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83" y="342557"/>
                </a:lnTo>
                <a:lnTo>
                  <a:pt x="166687" y="358813"/>
                </a:lnTo>
                <a:lnTo>
                  <a:pt x="216255" y="364528"/>
                </a:lnTo>
                <a:lnTo>
                  <a:pt x="265849" y="358813"/>
                </a:lnTo>
                <a:lnTo>
                  <a:pt x="311365" y="342544"/>
                </a:lnTo>
                <a:lnTo>
                  <a:pt x="351510" y="317017"/>
                </a:lnTo>
                <a:lnTo>
                  <a:pt x="385000" y="283527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66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20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02"/>
                </a:lnTo>
                <a:lnTo>
                  <a:pt x="252653" y="128193"/>
                </a:lnTo>
                <a:lnTo>
                  <a:pt x="231317" y="168135"/>
                </a:lnTo>
                <a:lnTo>
                  <a:pt x="216242" y="211455"/>
                </a:lnTo>
                <a:lnTo>
                  <a:pt x="201155" y="168160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83"/>
                </a:lnTo>
                <a:lnTo>
                  <a:pt x="84175" y="34645"/>
                </a:lnTo>
                <a:lnTo>
                  <a:pt x="43738" y="14147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04"/>
                </a:lnTo>
                <a:lnTo>
                  <a:pt x="81026" y="168681"/>
                </a:lnTo>
                <a:lnTo>
                  <a:pt x="121183" y="194195"/>
                </a:lnTo>
                <a:lnTo>
                  <a:pt x="166687" y="210464"/>
                </a:lnTo>
                <a:lnTo>
                  <a:pt x="216255" y="216166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21"/>
                </a:lnTo>
                <a:lnTo>
                  <a:pt x="426796" y="49504"/>
                </a:lnTo>
                <a:lnTo>
                  <a:pt x="428625" y="33604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96043" y="122253"/>
            <a:ext cx="742949" cy="74294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2327263" y="3182892"/>
            <a:ext cx="952500" cy="901700"/>
            <a:chOff x="12327263" y="3182892"/>
            <a:chExt cx="952500" cy="901700"/>
          </a:xfrm>
        </p:grpSpPr>
        <p:sp>
          <p:nvSpPr>
            <p:cNvPr id="13" name="object 13"/>
            <p:cNvSpPr/>
            <p:nvPr/>
          </p:nvSpPr>
          <p:spPr>
            <a:xfrm>
              <a:off x="12327263" y="3182892"/>
              <a:ext cx="952500" cy="901700"/>
            </a:xfrm>
            <a:custGeom>
              <a:avLst/>
              <a:gdLst/>
              <a:ahLst/>
              <a:cxnLst/>
              <a:rect l="l" t="t" r="r" b="b"/>
              <a:pathLst>
                <a:path w="952500" h="901700">
                  <a:moveTo>
                    <a:pt x="58368" y="838200"/>
                  </a:moveTo>
                  <a:lnTo>
                    <a:pt x="43188" y="838200"/>
                  </a:lnTo>
                  <a:lnTo>
                    <a:pt x="43188" y="408940"/>
                  </a:lnTo>
                  <a:lnTo>
                    <a:pt x="26356" y="405130"/>
                  </a:lnTo>
                  <a:lnTo>
                    <a:pt x="12630" y="396240"/>
                  </a:lnTo>
                  <a:lnTo>
                    <a:pt x="3386" y="382270"/>
                  </a:lnTo>
                  <a:lnTo>
                    <a:pt x="0" y="364490"/>
                  </a:lnTo>
                  <a:lnTo>
                    <a:pt x="0" y="351790"/>
                  </a:lnTo>
                  <a:lnTo>
                    <a:pt x="3409" y="335280"/>
                  </a:lnTo>
                  <a:lnTo>
                    <a:pt x="12713" y="321310"/>
                  </a:lnTo>
                  <a:lnTo>
                    <a:pt x="26519" y="311150"/>
                  </a:lnTo>
                  <a:lnTo>
                    <a:pt x="43438" y="307340"/>
                  </a:lnTo>
                  <a:lnTo>
                    <a:pt x="47875" y="267970"/>
                  </a:lnTo>
                  <a:lnTo>
                    <a:pt x="58469" y="231140"/>
                  </a:lnTo>
                  <a:lnTo>
                    <a:pt x="74859" y="195580"/>
                  </a:lnTo>
                  <a:lnTo>
                    <a:pt x="96684" y="161290"/>
                  </a:lnTo>
                  <a:lnTo>
                    <a:pt x="123584" y="129540"/>
                  </a:lnTo>
                  <a:lnTo>
                    <a:pt x="155198" y="101600"/>
                  </a:lnTo>
                  <a:lnTo>
                    <a:pt x="191165" y="76200"/>
                  </a:lnTo>
                  <a:lnTo>
                    <a:pt x="231125" y="53340"/>
                  </a:lnTo>
                  <a:lnTo>
                    <a:pt x="274716" y="34290"/>
                  </a:lnTo>
                  <a:lnTo>
                    <a:pt x="321578" y="20320"/>
                  </a:lnTo>
                  <a:lnTo>
                    <a:pt x="371351" y="8890"/>
                  </a:lnTo>
                  <a:lnTo>
                    <a:pt x="423673" y="1270"/>
                  </a:lnTo>
                  <a:lnTo>
                    <a:pt x="478184" y="0"/>
                  </a:lnTo>
                  <a:lnTo>
                    <a:pt x="532695" y="1270"/>
                  </a:lnTo>
                  <a:lnTo>
                    <a:pt x="585017" y="8890"/>
                  </a:lnTo>
                  <a:lnTo>
                    <a:pt x="634790" y="20320"/>
                  </a:lnTo>
                  <a:lnTo>
                    <a:pt x="681652" y="34290"/>
                  </a:lnTo>
                  <a:lnTo>
                    <a:pt x="725243" y="53340"/>
                  </a:lnTo>
                  <a:lnTo>
                    <a:pt x="765203" y="76200"/>
                  </a:lnTo>
                  <a:lnTo>
                    <a:pt x="801170" y="101600"/>
                  </a:lnTo>
                  <a:lnTo>
                    <a:pt x="816977" y="115570"/>
                  </a:lnTo>
                  <a:lnTo>
                    <a:pt x="470594" y="115570"/>
                  </a:lnTo>
                  <a:lnTo>
                    <a:pt x="445528" y="116840"/>
                  </a:lnTo>
                  <a:lnTo>
                    <a:pt x="420943" y="119380"/>
                  </a:lnTo>
                  <a:lnTo>
                    <a:pt x="373462" y="129540"/>
                  </a:lnTo>
                  <a:lnTo>
                    <a:pt x="375794" y="133350"/>
                  </a:lnTo>
                  <a:lnTo>
                    <a:pt x="358395" y="133350"/>
                  </a:lnTo>
                  <a:lnTo>
                    <a:pt x="336699" y="142240"/>
                  </a:lnTo>
                  <a:lnTo>
                    <a:pt x="316194" y="151130"/>
                  </a:lnTo>
                  <a:lnTo>
                    <a:pt x="296932" y="161290"/>
                  </a:lnTo>
                  <a:lnTo>
                    <a:pt x="278963" y="171450"/>
                  </a:lnTo>
                  <a:lnTo>
                    <a:pt x="293969" y="181610"/>
                  </a:lnTo>
                  <a:lnTo>
                    <a:pt x="266045" y="181610"/>
                  </a:lnTo>
                  <a:lnTo>
                    <a:pt x="250546" y="195580"/>
                  </a:lnTo>
                  <a:lnTo>
                    <a:pt x="236909" y="209550"/>
                  </a:lnTo>
                  <a:lnTo>
                    <a:pt x="225175" y="224790"/>
                  </a:lnTo>
                  <a:lnTo>
                    <a:pt x="215380" y="240030"/>
                  </a:lnTo>
                  <a:lnTo>
                    <a:pt x="266838" y="254000"/>
                  </a:lnTo>
                  <a:lnTo>
                    <a:pt x="208624" y="254000"/>
                  </a:lnTo>
                  <a:lnTo>
                    <a:pt x="203766" y="266700"/>
                  </a:lnTo>
                  <a:lnTo>
                    <a:pt x="200182" y="280670"/>
                  </a:lnTo>
                  <a:lnTo>
                    <a:pt x="197876" y="293370"/>
                  </a:lnTo>
                  <a:lnTo>
                    <a:pt x="196852" y="307340"/>
                  </a:lnTo>
                  <a:lnTo>
                    <a:pt x="912930" y="307340"/>
                  </a:lnTo>
                  <a:lnTo>
                    <a:pt x="929849" y="311150"/>
                  </a:lnTo>
                  <a:lnTo>
                    <a:pt x="943655" y="321310"/>
                  </a:lnTo>
                  <a:lnTo>
                    <a:pt x="944540" y="322580"/>
                  </a:lnTo>
                  <a:lnTo>
                    <a:pt x="44174" y="322580"/>
                  </a:lnTo>
                  <a:lnTo>
                    <a:pt x="33131" y="325120"/>
                  </a:lnTo>
                  <a:lnTo>
                    <a:pt x="24057" y="331470"/>
                  </a:lnTo>
                  <a:lnTo>
                    <a:pt x="17817" y="340360"/>
                  </a:lnTo>
                  <a:lnTo>
                    <a:pt x="15278" y="350520"/>
                  </a:lnTo>
                  <a:lnTo>
                    <a:pt x="952500" y="350520"/>
                  </a:lnTo>
                  <a:lnTo>
                    <a:pt x="952500" y="365760"/>
                  </a:lnTo>
                  <a:lnTo>
                    <a:pt x="15278" y="365760"/>
                  </a:lnTo>
                  <a:lnTo>
                    <a:pt x="17820" y="377190"/>
                  </a:lnTo>
                  <a:lnTo>
                    <a:pt x="24059" y="386080"/>
                  </a:lnTo>
                  <a:lnTo>
                    <a:pt x="33132" y="392430"/>
                  </a:lnTo>
                  <a:lnTo>
                    <a:pt x="44174" y="393700"/>
                  </a:lnTo>
                  <a:lnTo>
                    <a:pt x="945331" y="393700"/>
                  </a:lnTo>
                  <a:lnTo>
                    <a:pt x="943738" y="396240"/>
                  </a:lnTo>
                  <a:lnTo>
                    <a:pt x="930012" y="405130"/>
                  </a:lnTo>
                  <a:lnTo>
                    <a:pt x="913180" y="408940"/>
                  </a:lnTo>
                  <a:lnTo>
                    <a:pt x="913180" y="443230"/>
                  </a:lnTo>
                  <a:lnTo>
                    <a:pt x="58368" y="443230"/>
                  </a:lnTo>
                  <a:lnTo>
                    <a:pt x="58368" y="838200"/>
                  </a:lnTo>
                  <a:close/>
                </a:path>
                <a:path w="952500" h="901700">
                  <a:moveTo>
                    <a:pt x="485774" y="231140"/>
                  </a:moveTo>
                  <a:lnTo>
                    <a:pt x="470594" y="231140"/>
                  </a:lnTo>
                  <a:lnTo>
                    <a:pt x="470594" y="115570"/>
                  </a:lnTo>
                  <a:lnTo>
                    <a:pt x="485774" y="115570"/>
                  </a:lnTo>
                  <a:lnTo>
                    <a:pt x="485774" y="231140"/>
                  </a:lnTo>
                  <a:close/>
                </a:path>
                <a:path w="952500" h="901700">
                  <a:moveTo>
                    <a:pt x="535414" y="236220"/>
                  </a:moveTo>
                  <a:lnTo>
                    <a:pt x="517593" y="236220"/>
                  </a:lnTo>
                  <a:lnTo>
                    <a:pt x="582914" y="129540"/>
                  </a:lnTo>
                  <a:lnTo>
                    <a:pt x="535423" y="119380"/>
                  </a:lnTo>
                  <a:lnTo>
                    <a:pt x="510839" y="116840"/>
                  </a:lnTo>
                  <a:lnTo>
                    <a:pt x="485774" y="115570"/>
                  </a:lnTo>
                  <a:lnTo>
                    <a:pt x="816977" y="115570"/>
                  </a:lnTo>
                  <a:lnTo>
                    <a:pt x="832784" y="129540"/>
                  </a:lnTo>
                  <a:lnTo>
                    <a:pt x="836012" y="133350"/>
                  </a:lnTo>
                  <a:lnTo>
                    <a:pt x="597973" y="133350"/>
                  </a:lnTo>
                  <a:lnTo>
                    <a:pt x="535414" y="236220"/>
                  </a:lnTo>
                  <a:close/>
                </a:path>
                <a:path w="952500" h="901700">
                  <a:moveTo>
                    <a:pt x="431469" y="254000"/>
                  </a:moveTo>
                  <a:lnTo>
                    <a:pt x="400885" y="254000"/>
                  </a:lnTo>
                  <a:lnTo>
                    <a:pt x="406302" y="250190"/>
                  </a:lnTo>
                  <a:lnTo>
                    <a:pt x="411966" y="247650"/>
                  </a:lnTo>
                  <a:lnTo>
                    <a:pt x="417879" y="243840"/>
                  </a:lnTo>
                  <a:lnTo>
                    <a:pt x="424043" y="241300"/>
                  </a:lnTo>
                  <a:lnTo>
                    <a:pt x="358395" y="133350"/>
                  </a:lnTo>
                  <a:lnTo>
                    <a:pt x="375794" y="133350"/>
                  </a:lnTo>
                  <a:lnTo>
                    <a:pt x="438776" y="236220"/>
                  </a:lnTo>
                  <a:lnTo>
                    <a:pt x="535414" y="236220"/>
                  </a:lnTo>
                  <a:lnTo>
                    <a:pt x="532325" y="241300"/>
                  </a:lnTo>
                  <a:lnTo>
                    <a:pt x="538495" y="243840"/>
                  </a:lnTo>
                  <a:lnTo>
                    <a:pt x="542439" y="246380"/>
                  </a:lnTo>
                  <a:lnTo>
                    <a:pt x="462170" y="246380"/>
                  </a:lnTo>
                  <a:lnTo>
                    <a:pt x="453841" y="247650"/>
                  </a:lnTo>
                  <a:lnTo>
                    <a:pt x="437675" y="252730"/>
                  </a:lnTo>
                  <a:lnTo>
                    <a:pt x="431469" y="254000"/>
                  </a:lnTo>
                  <a:close/>
                </a:path>
                <a:path w="952500" h="901700">
                  <a:moveTo>
                    <a:pt x="582715" y="254000"/>
                  </a:moveTo>
                  <a:lnTo>
                    <a:pt x="555483" y="254000"/>
                  </a:lnTo>
                  <a:lnTo>
                    <a:pt x="677397" y="171450"/>
                  </a:lnTo>
                  <a:lnTo>
                    <a:pt x="659435" y="161290"/>
                  </a:lnTo>
                  <a:lnTo>
                    <a:pt x="640173" y="151130"/>
                  </a:lnTo>
                  <a:lnTo>
                    <a:pt x="619667" y="142240"/>
                  </a:lnTo>
                  <a:lnTo>
                    <a:pt x="597973" y="133350"/>
                  </a:lnTo>
                  <a:lnTo>
                    <a:pt x="836012" y="133350"/>
                  </a:lnTo>
                  <a:lnTo>
                    <a:pt x="859684" y="161290"/>
                  </a:lnTo>
                  <a:lnTo>
                    <a:pt x="872617" y="181610"/>
                  </a:lnTo>
                  <a:lnTo>
                    <a:pt x="690323" y="181610"/>
                  </a:lnTo>
                  <a:lnTo>
                    <a:pt x="582715" y="254000"/>
                  </a:lnTo>
                  <a:close/>
                </a:path>
                <a:path w="952500" h="901700">
                  <a:moveTo>
                    <a:pt x="444382" y="283210"/>
                  </a:moveTo>
                  <a:lnTo>
                    <a:pt x="374433" y="283210"/>
                  </a:lnTo>
                  <a:lnTo>
                    <a:pt x="378069" y="276860"/>
                  </a:lnTo>
                  <a:lnTo>
                    <a:pt x="382790" y="270510"/>
                  </a:lnTo>
                  <a:lnTo>
                    <a:pt x="388756" y="264160"/>
                  </a:lnTo>
                  <a:lnTo>
                    <a:pt x="266045" y="181610"/>
                  </a:lnTo>
                  <a:lnTo>
                    <a:pt x="293969" y="181610"/>
                  </a:lnTo>
                  <a:lnTo>
                    <a:pt x="400885" y="254000"/>
                  </a:lnTo>
                  <a:lnTo>
                    <a:pt x="431469" y="254000"/>
                  </a:lnTo>
                  <a:lnTo>
                    <a:pt x="425524" y="256540"/>
                  </a:lnTo>
                  <a:lnTo>
                    <a:pt x="419842" y="260350"/>
                  </a:lnTo>
                  <a:lnTo>
                    <a:pt x="414426" y="262890"/>
                  </a:lnTo>
                  <a:lnTo>
                    <a:pt x="444382" y="283210"/>
                  </a:lnTo>
                  <a:close/>
                </a:path>
                <a:path w="952500" h="901700">
                  <a:moveTo>
                    <a:pt x="639486" y="283210"/>
                  </a:moveTo>
                  <a:lnTo>
                    <a:pt x="581927" y="283210"/>
                  </a:lnTo>
                  <a:lnTo>
                    <a:pt x="740988" y="240030"/>
                  </a:lnTo>
                  <a:lnTo>
                    <a:pt x="731190" y="224790"/>
                  </a:lnTo>
                  <a:lnTo>
                    <a:pt x="719456" y="209550"/>
                  </a:lnTo>
                  <a:lnTo>
                    <a:pt x="705821" y="195580"/>
                  </a:lnTo>
                  <a:lnTo>
                    <a:pt x="690323" y="181610"/>
                  </a:lnTo>
                  <a:lnTo>
                    <a:pt x="872617" y="181610"/>
                  </a:lnTo>
                  <a:lnTo>
                    <a:pt x="881509" y="195580"/>
                  </a:lnTo>
                  <a:lnTo>
                    <a:pt x="897899" y="231140"/>
                  </a:lnTo>
                  <a:lnTo>
                    <a:pt x="904475" y="254000"/>
                  </a:lnTo>
                  <a:lnTo>
                    <a:pt x="747744" y="254000"/>
                  </a:lnTo>
                  <a:lnTo>
                    <a:pt x="639486" y="283210"/>
                  </a:lnTo>
                  <a:close/>
                </a:path>
                <a:path w="952500" h="901700">
                  <a:moveTo>
                    <a:pt x="517593" y="236220"/>
                  </a:moveTo>
                  <a:lnTo>
                    <a:pt x="438776" y="236220"/>
                  </a:lnTo>
                  <a:lnTo>
                    <a:pt x="446567" y="233680"/>
                  </a:lnTo>
                  <a:lnTo>
                    <a:pt x="462503" y="231140"/>
                  </a:lnTo>
                  <a:lnTo>
                    <a:pt x="493865" y="231140"/>
                  </a:lnTo>
                  <a:lnTo>
                    <a:pt x="509801" y="233680"/>
                  </a:lnTo>
                  <a:lnTo>
                    <a:pt x="517593" y="236220"/>
                  </a:lnTo>
                  <a:close/>
                </a:path>
                <a:path w="952500" h="901700">
                  <a:moveTo>
                    <a:pt x="485774" y="300990"/>
                  </a:moveTo>
                  <a:lnTo>
                    <a:pt x="470594" y="300990"/>
                  </a:lnTo>
                  <a:lnTo>
                    <a:pt x="470594" y="246380"/>
                  </a:lnTo>
                  <a:lnTo>
                    <a:pt x="485774" y="246380"/>
                  </a:lnTo>
                  <a:lnTo>
                    <a:pt x="485774" y="300990"/>
                  </a:lnTo>
                  <a:close/>
                </a:path>
                <a:path w="952500" h="901700">
                  <a:moveTo>
                    <a:pt x="588637" y="300990"/>
                  </a:moveTo>
                  <a:lnTo>
                    <a:pt x="485774" y="300990"/>
                  </a:lnTo>
                  <a:lnTo>
                    <a:pt x="541942" y="262890"/>
                  </a:lnTo>
                  <a:lnTo>
                    <a:pt x="536524" y="260350"/>
                  </a:lnTo>
                  <a:lnTo>
                    <a:pt x="530839" y="256540"/>
                  </a:lnTo>
                  <a:lnTo>
                    <a:pt x="524890" y="254000"/>
                  </a:lnTo>
                  <a:lnTo>
                    <a:pt x="518678" y="252730"/>
                  </a:lnTo>
                  <a:lnTo>
                    <a:pt x="502525" y="247650"/>
                  </a:lnTo>
                  <a:lnTo>
                    <a:pt x="494198" y="246380"/>
                  </a:lnTo>
                  <a:lnTo>
                    <a:pt x="542439" y="246380"/>
                  </a:lnTo>
                  <a:lnTo>
                    <a:pt x="544411" y="247650"/>
                  </a:lnTo>
                  <a:lnTo>
                    <a:pt x="550074" y="250190"/>
                  </a:lnTo>
                  <a:lnTo>
                    <a:pt x="555483" y="254000"/>
                  </a:lnTo>
                  <a:lnTo>
                    <a:pt x="582715" y="254000"/>
                  </a:lnTo>
                  <a:lnTo>
                    <a:pt x="567612" y="264160"/>
                  </a:lnTo>
                  <a:lnTo>
                    <a:pt x="573563" y="270510"/>
                  </a:lnTo>
                  <a:lnTo>
                    <a:pt x="578284" y="276860"/>
                  </a:lnTo>
                  <a:lnTo>
                    <a:pt x="581927" y="283210"/>
                  </a:lnTo>
                  <a:lnTo>
                    <a:pt x="639486" y="283210"/>
                  </a:lnTo>
                  <a:lnTo>
                    <a:pt x="587711" y="297180"/>
                  </a:lnTo>
                  <a:lnTo>
                    <a:pt x="588637" y="300990"/>
                  </a:lnTo>
                  <a:close/>
                </a:path>
                <a:path w="952500" h="901700">
                  <a:moveTo>
                    <a:pt x="589723" y="307340"/>
                  </a:moveTo>
                  <a:lnTo>
                    <a:pt x="366646" y="307340"/>
                  </a:lnTo>
                  <a:lnTo>
                    <a:pt x="367040" y="304800"/>
                  </a:lnTo>
                  <a:lnTo>
                    <a:pt x="367731" y="300990"/>
                  </a:lnTo>
                  <a:lnTo>
                    <a:pt x="368657" y="297180"/>
                  </a:lnTo>
                  <a:lnTo>
                    <a:pt x="208624" y="254000"/>
                  </a:lnTo>
                  <a:lnTo>
                    <a:pt x="266838" y="254000"/>
                  </a:lnTo>
                  <a:lnTo>
                    <a:pt x="374433" y="283210"/>
                  </a:lnTo>
                  <a:lnTo>
                    <a:pt x="444382" y="283210"/>
                  </a:lnTo>
                  <a:lnTo>
                    <a:pt x="470594" y="300990"/>
                  </a:lnTo>
                  <a:lnTo>
                    <a:pt x="588637" y="300990"/>
                  </a:lnTo>
                  <a:lnTo>
                    <a:pt x="589328" y="304800"/>
                  </a:lnTo>
                  <a:lnTo>
                    <a:pt x="589723" y="307340"/>
                  </a:lnTo>
                  <a:close/>
                </a:path>
                <a:path w="952500" h="901700">
                  <a:moveTo>
                    <a:pt x="912930" y="307340"/>
                  </a:moveTo>
                  <a:lnTo>
                    <a:pt x="759516" y="307340"/>
                  </a:lnTo>
                  <a:lnTo>
                    <a:pt x="758488" y="293370"/>
                  </a:lnTo>
                  <a:lnTo>
                    <a:pt x="756180" y="280670"/>
                  </a:lnTo>
                  <a:lnTo>
                    <a:pt x="752597" y="266700"/>
                  </a:lnTo>
                  <a:lnTo>
                    <a:pt x="747744" y="254000"/>
                  </a:lnTo>
                  <a:lnTo>
                    <a:pt x="904475" y="254000"/>
                  </a:lnTo>
                  <a:lnTo>
                    <a:pt x="908493" y="267970"/>
                  </a:lnTo>
                  <a:lnTo>
                    <a:pt x="912930" y="307340"/>
                  </a:lnTo>
                  <a:close/>
                </a:path>
                <a:path w="952500" h="901700">
                  <a:moveTo>
                    <a:pt x="952500" y="350520"/>
                  </a:moveTo>
                  <a:lnTo>
                    <a:pt x="941090" y="350520"/>
                  </a:lnTo>
                  <a:lnTo>
                    <a:pt x="938548" y="340360"/>
                  </a:lnTo>
                  <a:lnTo>
                    <a:pt x="932309" y="331470"/>
                  </a:lnTo>
                  <a:lnTo>
                    <a:pt x="923236" y="325120"/>
                  </a:lnTo>
                  <a:lnTo>
                    <a:pt x="912194" y="322580"/>
                  </a:lnTo>
                  <a:lnTo>
                    <a:pt x="944540" y="322580"/>
                  </a:lnTo>
                  <a:lnTo>
                    <a:pt x="952500" y="334010"/>
                  </a:lnTo>
                  <a:lnTo>
                    <a:pt x="952500" y="350520"/>
                  </a:lnTo>
                  <a:close/>
                </a:path>
                <a:path w="952500" h="901700">
                  <a:moveTo>
                    <a:pt x="945331" y="393700"/>
                  </a:moveTo>
                  <a:lnTo>
                    <a:pt x="912194" y="393700"/>
                  </a:lnTo>
                  <a:lnTo>
                    <a:pt x="923237" y="392430"/>
                  </a:lnTo>
                  <a:lnTo>
                    <a:pt x="932312" y="386080"/>
                  </a:lnTo>
                  <a:lnTo>
                    <a:pt x="938551" y="377190"/>
                  </a:lnTo>
                  <a:lnTo>
                    <a:pt x="941090" y="365760"/>
                  </a:lnTo>
                  <a:lnTo>
                    <a:pt x="952500" y="365760"/>
                  </a:lnTo>
                  <a:lnTo>
                    <a:pt x="952500" y="382270"/>
                  </a:lnTo>
                  <a:lnTo>
                    <a:pt x="945331" y="393700"/>
                  </a:lnTo>
                  <a:close/>
                </a:path>
                <a:path w="952500" h="901700">
                  <a:moveTo>
                    <a:pt x="913180" y="838200"/>
                  </a:moveTo>
                  <a:lnTo>
                    <a:pt x="898000" y="838200"/>
                  </a:lnTo>
                  <a:lnTo>
                    <a:pt x="898000" y="443230"/>
                  </a:lnTo>
                  <a:lnTo>
                    <a:pt x="913180" y="443230"/>
                  </a:lnTo>
                  <a:lnTo>
                    <a:pt x="913180" y="838200"/>
                  </a:lnTo>
                  <a:close/>
                </a:path>
                <a:path w="952500" h="901700">
                  <a:moveTo>
                    <a:pt x="191804" y="838200"/>
                  </a:moveTo>
                  <a:lnTo>
                    <a:pt x="121291" y="838200"/>
                  </a:lnTo>
                  <a:lnTo>
                    <a:pt x="121291" y="612140"/>
                  </a:lnTo>
                  <a:lnTo>
                    <a:pt x="124692" y="608330"/>
                  </a:lnTo>
                  <a:lnTo>
                    <a:pt x="188404" y="608330"/>
                  </a:lnTo>
                  <a:lnTo>
                    <a:pt x="191804" y="612140"/>
                  </a:lnTo>
                  <a:lnTo>
                    <a:pt x="191804" y="838200"/>
                  </a:lnTo>
                  <a:close/>
                </a:path>
                <a:path w="952500" h="901700">
                  <a:moveTo>
                    <a:pt x="298447" y="838200"/>
                  </a:moveTo>
                  <a:lnTo>
                    <a:pt x="227934" y="838200"/>
                  </a:lnTo>
                  <a:lnTo>
                    <a:pt x="227934" y="612140"/>
                  </a:lnTo>
                  <a:lnTo>
                    <a:pt x="231334" y="608330"/>
                  </a:lnTo>
                  <a:lnTo>
                    <a:pt x="295047" y="608330"/>
                  </a:lnTo>
                  <a:lnTo>
                    <a:pt x="298447" y="612140"/>
                  </a:lnTo>
                  <a:lnTo>
                    <a:pt x="298447" y="838200"/>
                  </a:lnTo>
                  <a:close/>
                </a:path>
                <a:path w="952500" h="901700">
                  <a:moveTo>
                    <a:pt x="728434" y="838200"/>
                  </a:moveTo>
                  <a:lnTo>
                    <a:pt x="657921" y="838200"/>
                  </a:lnTo>
                  <a:lnTo>
                    <a:pt x="657921" y="612140"/>
                  </a:lnTo>
                  <a:lnTo>
                    <a:pt x="661321" y="608330"/>
                  </a:lnTo>
                  <a:lnTo>
                    <a:pt x="725034" y="608330"/>
                  </a:lnTo>
                  <a:lnTo>
                    <a:pt x="728434" y="612140"/>
                  </a:lnTo>
                  <a:lnTo>
                    <a:pt x="728434" y="838200"/>
                  </a:lnTo>
                  <a:close/>
                </a:path>
                <a:path w="952500" h="901700">
                  <a:moveTo>
                    <a:pt x="835077" y="838200"/>
                  </a:moveTo>
                  <a:lnTo>
                    <a:pt x="764564" y="838200"/>
                  </a:lnTo>
                  <a:lnTo>
                    <a:pt x="764564" y="612140"/>
                  </a:lnTo>
                  <a:lnTo>
                    <a:pt x="767964" y="608330"/>
                  </a:lnTo>
                  <a:lnTo>
                    <a:pt x="831676" y="608330"/>
                  </a:lnTo>
                  <a:lnTo>
                    <a:pt x="835077" y="612140"/>
                  </a:lnTo>
                  <a:lnTo>
                    <a:pt x="835077" y="838200"/>
                  </a:lnTo>
                  <a:close/>
                </a:path>
                <a:path w="952500" h="901700">
                  <a:moveTo>
                    <a:pt x="623704" y="675640"/>
                  </a:moveTo>
                  <a:lnTo>
                    <a:pt x="332664" y="675640"/>
                  </a:lnTo>
                  <a:lnTo>
                    <a:pt x="329264" y="673100"/>
                  </a:lnTo>
                  <a:lnTo>
                    <a:pt x="329264" y="613410"/>
                  </a:lnTo>
                  <a:lnTo>
                    <a:pt x="332664" y="609600"/>
                  </a:lnTo>
                  <a:lnTo>
                    <a:pt x="623704" y="609600"/>
                  </a:lnTo>
                  <a:lnTo>
                    <a:pt x="627104" y="613410"/>
                  </a:lnTo>
                  <a:lnTo>
                    <a:pt x="627104" y="673100"/>
                  </a:lnTo>
                  <a:lnTo>
                    <a:pt x="623704" y="675640"/>
                  </a:lnTo>
                  <a:close/>
                </a:path>
                <a:path w="952500" h="901700">
                  <a:moveTo>
                    <a:pt x="369264" y="802640"/>
                  </a:moveTo>
                  <a:lnTo>
                    <a:pt x="354084" y="802640"/>
                  </a:lnTo>
                  <a:lnTo>
                    <a:pt x="354084" y="675640"/>
                  </a:lnTo>
                  <a:lnTo>
                    <a:pt x="369264" y="675640"/>
                  </a:lnTo>
                  <a:lnTo>
                    <a:pt x="369264" y="802640"/>
                  </a:lnTo>
                  <a:close/>
                </a:path>
                <a:path w="952500" h="901700">
                  <a:moveTo>
                    <a:pt x="602284" y="802640"/>
                  </a:moveTo>
                  <a:lnTo>
                    <a:pt x="587104" y="802640"/>
                  </a:lnTo>
                  <a:lnTo>
                    <a:pt x="587104" y="675640"/>
                  </a:lnTo>
                  <a:lnTo>
                    <a:pt x="602284" y="675640"/>
                  </a:lnTo>
                  <a:lnTo>
                    <a:pt x="602284" y="802640"/>
                  </a:lnTo>
                  <a:close/>
                </a:path>
                <a:path w="952500" h="901700">
                  <a:moveTo>
                    <a:pt x="415944" y="802640"/>
                  </a:moveTo>
                  <a:lnTo>
                    <a:pt x="400764" y="802640"/>
                  </a:lnTo>
                  <a:lnTo>
                    <a:pt x="400764" y="760730"/>
                  </a:lnTo>
                  <a:lnTo>
                    <a:pt x="406020" y="734060"/>
                  </a:lnTo>
                  <a:lnTo>
                    <a:pt x="420347" y="713740"/>
                  </a:lnTo>
                  <a:lnTo>
                    <a:pt x="441581" y="698500"/>
                  </a:lnTo>
                  <a:lnTo>
                    <a:pt x="467558" y="693420"/>
                  </a:lnTo>
                  <a:lnTo>
                    <a:pt x="488810" y="693420"/>
                  </a:lnTo>
                  <a:lnTo>
                    <a:pt x="514784" y="698500"/>
                  </a:lnTo>
                  <a:lnTo>
                    <a:pt x="528940" y="708660"/>
                  </a:lnTo>
                  <a:lnTo>
                    <a:pt x="467558" y="708660"/>
                  </a:lnTo>
                  <a:lnTo>
                    <a:pt x="447488" y="713740"/>
                  </a:lnTo>
                  <a:lnTo>
                    <a:pt x="431080" y="723900"/>
                  </a:lnTo>
                  <a:lnTo>
                    <a:pt x="420007" y="740410"/>
                  </a:lnTo>
                  <a:lnTo>
                    <a:pt x="415944" y="760730"/>
                  </a:lnTo>
                  <a:lnTo>
                    <a:pt x="415944" y="802640"/>
                  </a:lnTo>
                  <a:close/>
                </a:path>
                <a:path w="952500" h="901700">
                  <a:moveTo>
                    <a:pt x="485774" y="802640"/>
                  </a:moveTo>
                  <a:lnTo>
                    <a:pt x="470594" y="802640"/>
                  </a:lnTo>
                  <a:lnTo>
                    <a:pt x="470594" y="708660"/>
                  </a:lnTo>
                  <a:lnTo>
                    <a:pt x="485774" y="708660"/>
                  </a:lnTo>
                  <a:lnTo>
                    <a:pt x="485774" y="802640"/>
                  </a:lnTo>
                  <a:close/>
                </a:path>
                <a:path w="952500" h="901700">
                  <a:moveTo>
                    <a:pt x="555604" y="802640"/>
                  </a:moveTo>
                  <a:lnTo>
                    <a:pt x="540424" y="802640"/>
                  </a:lnTo>
                  <a:lnTo>
                    <a:pt x="540424" y="760730"/>
                  </a:lnTo>
                  <a:lnTo>
                    <a:pt x="536362" y="740410"/>
                  </a:lnTo>
                  <a:lnTo>
                    <a:pt x="525291" y="723900"/>
                  </a:lnTo>
                  <a:lnTo>
                    <a:pt x="508883" y="713740"/>
                  </a:lnTo>
                  <a:lnTo>
                    <a:pt x="488810" y="708660"/>
                  </a:lnTo>
                  <a:lnTo>
                    <a:pt x="528940" y="708660"/>
                  </a:lnTo>
                  <a:lnTo>
                    <a:pt x="536018" y="713740"/>
                  </a:lnTo>
                  <a:lnTo>
                    <a:pt x="550347" y="734060"/>
                  </a:lnTo>
                  <a:lnTo>
                    <a:pt x="555604" y="760730"/>
                  </a:lnTo>
                  <a:lnTo>
                    <a:pt x="555604" y="802640"/>
                  </a:lnTo>
                  <a:close/>
                </a:path>
                <a:path w="952500" h="901700">
                  <a:moveTo>
                    <a:pt x="620729" y="838200"/>
                  </a:moveTo>
                  <a:lnTo>
                    <a:pt x="335639" y="838200"/>
                  </a:lnTo>
                  <a:lnTo>
                    <a:pt x="335639" y="805180"/>
                  </a:lnTo>
                  <a:lnTo>
                    <a:pt x="339040" y="802640"/>
                  </a:lnTo>
                  <a:lnTo>
                    <a:pt x="617328" y="802640"/>
                  </a:lnTo>
                  <a:lnTo>
                    <a:pt x="620729" y="805180"/>
                  </a:lnTo>
                  <a:lnTo>
                    <a:pt x="620729" y="838200"/>
                  </a:lnTo>
                  <a:close/>
                </a:path>
                <a:path w="952500" h="901700">
                  <a:moveTo>
                    <a:pt x="952500" y="901700"/>
                  </a:moveTo>
                  <a:lnTo>
                    <a:pt x="3400" y="901700"/>
                  </a:lnTo>
                  <a:lnTo>
                    <a:pt x="0" y="897890"/>
                  </a:lnTo>
                  <a:lnTo>
                    <a:pt x="0" y="842010"/>
                  </a:lnTo>
                  <a:lnTo>
                    <a:pt x="3400" y="838200"/>
                  </a:lnTo>
                  <a:lnTo>
                    <a:pt x="952500" y="838200"/>
                  </a:lnTo>
                  <a:lnTo>
                    <a:pt x="952500" y="853440"/>
                  </a:lnTo>
                  <a:lnTo>
                    <a:pt x="15180" y="853440"/>
                  </a:lnTo>
                  <a:lnTo>
                    <a:pt x="15180" y="886460"/>
                  </a:lnTo>
                  <a:lnTo>
                    <a:pt x="952500" y="886460"/>
                  </a:lnTo>
                  <a:lnTo>
                    <a:pt x="952500" y="901700"/>
                  </a:lnTo>
                  <a:close/>
                </a:path>
                <a:path w="952500" h="901700">
                  <a:moveTo>
                    <a:pt x="952500" y="886460"/>
                  </a:moveTo>
                  <a:lnTo>
                    <a:pt x="941188" y="886460"/>
                  </a:lnTo>
                  <a:lnTo>
                    <a:pt x="941188" y="853440"/>
                  </a:lnTo>
                  <a:lnTo>
                    <a:pt x="952500" y="853440"/>
                  </a:lnTo>
                  <a:lnTo>
                    <a:pt x="952500" y="886460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48555" y="3672765"/>
              <a:ext cx="70513" cy="960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55197" y="3672765"/>
              <a:ext cx="70513" cy="960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70229" y="3672765"/>
              <a:ext cx="70513" cy="960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65787" y="3672765"/>
              <a:ext cx="70513" cy="9609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091827" y="3672765"/>
              <a:ext cx="71120" cy="96520"/>
            </a:xfrm>
            <a:custGeom>
              <a:avLst/>
              <a:gdLst/>
              <a:ahLst/>
              <a:cxnLst/>
              <a:rect l="l" t="t" r="r" b="b"/>
              <a:pathLst>
                <a:path w="71119" h="96520">
                  <a:moveTo>
                    <a:pt x="67112" y="96092"/>
                  </a:moveTo>
                  <a:lnTo>
                    <a:pt x="3400" y="96092"/>
                  </a:lnTo>
                  <a:lnTo>
                    <a:pt x="0" y="92691"/>
                  </a:lnTo>
                  <a:lnTo>
                    <a:pt x="0" y="3400"/>
                  </a:lnTo>
                  <a:lnTo>
                    <a:pt x="3400" y="0"/>
                  </a:lnTo>
                  <a:lnTo>
                    <a:pt x="67112" y="0"/>
                  </a:lnTo>
                  <a:lnTo>
                    <a:pt x="70513" y="3400"/>
                  </a:lnTo>
                  <a:lnTo>
                    <a:pt x="70513" y="7590"/>
                  </a:lnTo>
                  <a:lnTo>
                    <a:pt x="70513" y="92691"/>
                  </a:lnTo>
                  <a:lnTo>
                    <a:pt x="67112" y="96092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85184" y="3672765"/>
              <a:ext cx="70513" cy="960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74594" y="3672765"/>
              <a:ext cx="70513" cy="96092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2352587" y="5255603"/>
            <a:ext cx="685800" cy="685800"/>
            <a:chOff x="2352587" y="5255603"/>
            <a:chExt cx="685800" cy="685800"/>
          </a:xfrm>
        </p:grpSpPr>
        <p:sp>
          <p:nvSpPr>
            <p:cNvPr id="22" name="object 22"/>
            <p:cNvSpPr/>
            <p:nvPr/>
          </p:nvSpPr>
          <p:spPr>
            <a:xfrm>
              <a:off x="2352587" y="5255603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1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7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1" y="73036"/>
                  </a:lnTo>
                  <a:lnTo>
                    <a:pt x="163306" y="49095"/>
                  </a:lnTo>
                  <a:lnTo>
                    <a:pt x="200871" y="29605"/>
                  </a:lnTo>
                  <a:lnTo>
                    <a:pt x="240543" y="14859"/>
                  </a:lnTo>
                  <a:lnTo>
                    <a:pt x="281722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7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5"/>
                  </a:lnTo>
                  <a:lnTo>
                    <a:pt x="607469" y="126164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4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1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8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494420" y="5448739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39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352587" y="6355544"/>
            <a:ext cx="685800" cy="685800"/>
            <a:chOff x="2352587" y="6355544"/>
            <a:chExt cx="685800" cy="685800"/>
          </a:xfrm>
        </p:grpSpPr>
        <p:sp>
          <p:nvSpPr>
            <p:cNvPr id="25" name="object 25"/>
            <p:cNvSpPr/>
            <p:nvPr/>
          </p:nvSpPr>
          <p:spPr>
            <a:xfrm>
              <a:off x="2352587" y="6355544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1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7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1" y="73036"/>
                  </a:lnTo>
                  <a:lnTo>
                    <a:pt x="163306" y="49095"/>
                  </a:lnTo>
                  <a:lnTo>
                    <a:pt x="200871" y="29605"/>
                  </a:lnTo>
                  <a:lnTo>
                    <a:pt x="240543" y="14859"/>
                  </a:lnTo>
                  <a:lnTo>
                    <a:pt x="281722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7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5"/>
                  </a:lnTo>
                  <a:lnTo>
                    <a:pt x="607469" y="126164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4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1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8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494420" y="6548680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39" h="304165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3428121" y="5461056"/>
            <a:ext cx="4860290" cy="4826000"/>
            <a:chOff x="13428121" y="5461056"/>
            <a:chExt cx="4860290" cy="4826000"/>
          </a:xfrm>
        </p:grpSpPr>
        <p:sp>
          <p:nvSpPr>
            <p:cNvPr id="28" name="object 28"/>
            <p:cNvSpPr/>
            <p:nvPr/>
          </p:nvSpPr>
          <p:spPr>
            <a:xfrm>
              <a:off x="13594175" y="5624887"/>
              <a:ext cx="4693920" cy="4662170"/>
            </a:xfrm>
            <a:custGeom>
              <a:avLst/>
              <a:gdLst/>
              <a:ahLst/>
              <a:cxnLst/>
              <a:rect l="l" t="t" r="r" b="b"/>
              <a:pathLst>
                <a:path w="4693919" h="4662170">
                  <a:moveTo>
                    <a:pt x="4693824" y="4662112"/>
                  </a:moveTo>
                  <a:lnTo>
                    <a:pt x="573515" y="4662112"/>
                  </a:lnTo>
                  <a:lnTo>
                    <a:pt x="554062" y="4635543"/>
                  </a:lnTo>
                  <a:lnTo>
                    <a:pt x="512755" y="4576891"/>
                  </a:lnTo>
                  <a:lnTo>
                    <a:pt x="472893" y="4517235"/>
                  </a:lnTo>
                  <a:lnTo>
                    <a:pt x="434514" y="4456626"/>
                  </a:lnTo>
                  <a:lnTo>
                    <a:pt x="397627" y="4395086"/>
                  </a:lnTo>
                  <a:lnTo>
                    <a:pt x="362268" y="4332667"/>
                  </a:lnTo>
                  <a:lnTo>
                    <a:pt x="328446" y="4269390"/>
                  </a:lnTo>
                  <a:lnTo>
                    <a:pt x="296191" y="4205312"/>
                  </a:lnTo>
                  <a:lnTo>
                    <a:pt x="265515" y="4140452"/>
                  </a:lnTo>
                  <a:lnTo>
                    <a:pt x="236444" y="4074868"/>
                  </a:lnTo>
                  <a:lnTo>
                    <a:pt x="208987" y="4008581"/>
                  </a:lnTo>
                  <a:lnTo>
                    <a:pt x="183168" y="3941650"/>
                  </a:lnTo>
                  <a:lnTo>
                    <a:pt x="158997" y="3874096"/>
                  </a:lnTo>
                  <a:lnTo>
                    <a:pt x="136494" y="3805978"/>
                  </a:lnTo>
                  <a:lnTo>
                    <a:pt x="115666" y="3737319"/>
                  </a:lnTo>
                  <a:lnTo>
                    <a:pt x="96533" y="3668179"/>
                  </a:lnTo>
                  <a:lnTo>
                    <a:pt x="79099" y="3598581"/>
                  </a:lnTo>
                  <a:lnTo>
                    <a:pt x="63382" y="3528586"/>
                  </a:lnTo>
                  <a:lnTo>
                    <a:pt x="49384" y="3458216"/>
                  </a:lnTo>
                  <a:lnTo>
                    <a:pt x="37120" y="3387534"/>
                  </a:lnTo>
                  <a:lnTo>
                    <a:pt x="26592" y="3316562"/>
                  </a:lnTo>
                  <a:lnTo>
                    <a:pt x="17810" y="3245363"/>
                  </a:lnTo>
                  <a:lnTo>
                    <a:pt x="10778" y="3173960"/>
                  </a:lnTo>
                  <a:lnTo>
                    <a:pt x="5500" y="3102416"/>
                  </a:lnTo>
                  <a:lnTo>
                    <a:pt x="1980" y="3030754"/>
                  </a:lnTo>
                  <a:lnTo>
                    <a:pt x="219" y="2959038"/>
                  </a:lnTo>
                  <a:lnTo>
                    <a:pt x="0" y="2923163"/>
                  </a:lnTo>
                  <a:lnTo>
                    <a:pt x="219" y="2887289"/>
                  </a:lnTo>
                  <a:lnTo>
                    <a:pt x="1980" y="2815572"/>
                  </a:lnTo>
                  <a:lnTo>
                    <a:pt x="5500" y="2743910"/>
                  </a:lnTo>
                  <a:lnTo>
                    <a:pt x="10778" y="2672366"/>
                  </a:lnTo>
                  <a:lnTo>
                    <a:pt x="17810" y="2600963"/>
                  </a:lnTo>
                  <a:lnTo>
                    <a:pt x="26592" y="2529764"/>
                  </a:lnTo>
                  <a:lnTo>
                    <a:pt x="37120" y="2458792"/>
                  </a:lnTo>
                  <a:lnTo>
                    <a:pt x="49384" y="2388110"/>
                  </a:lnTo>
                  <a:lnTo>
                    <a:pt x="63382" y="2317740"/>
                  </a:lnTo>
                  <a:lnTo>
                    <a:pt x="79099" y="2247745"/>
                  </a:lnTo>
                  <a:lnTo>
                    <a:pt x="96533" y="2178146"/>
                  </a:lnTo>
                  <a:lnTo>
                    <a:pt x="115666" y="2109007"/>
                  </a:lnTo>
                  <a:lnTo>
                    <a:pt x="136494" y="2040348"/>
                  </a:lnTo>
                  <a:lnTo>
                    <a:pt x="158997" y="1972230"/>
                  </a:lnTo>
                  <a:lnTo>
                    <a:pt x="183168" y="1904676"/>
                  </a:lnTo>
                  <a:lnTo>
                    <a:pt x="208987" y="1837745"/>
                  </a:lnTo>
                  <a:lnTo>
                    <a:pt x="236444" y="1771457"/>
                  </a:lnTo>
                  <a:lnTo>
                    <a:pt x="265515" y="1705874"/>
                  </a:lnTo>
                  <a:lnTo>
                    <a:pt x="296191" y="1641013"/>
                  </a:lnTo>
                  <a:lnTo>
                    <a:pt x="328446" y="1576935"/>
                  </a:lnTo>
                  <a:lnTo>
                    <a:pt x="362268" y="1513659"/>
                  </a:lnTo>
                  <a:lnTo>
                    <a:pt x="397627" y="1451240"/>
                  </a:lnTo>
                  <a:lnTo>
                    <a:pt x="434514" y="1389699"/>
                  </a:lnTo>
                  <a:lnTo>
                    <a:pt x="472893" y="1329091"/>
                  </a:lnTo>
                  <a:lnTo>
                    <a:pt x="512755" y="1269434"/>
                  </a:lnTo>
                  <a:lnTo>
                    <a:pt x="554062" y="1210782"/>
                  </a:lnTo>
                  <a:lnTo>
                    <a:pt x="596803" y="1153153"/>
                  </a:lnTo>
                  <a:lnTo>
                    <a:pt x="640938" y="1096599"/>
                  </a:lnTo>
                  <a:lnTo>
                    <a:pt x="686455" y="1041136"/>
                  </a:lnTo>
                  <a:lnTo>
                    <a:pt x="733313" y="986815"/>
                  </a:lnTo>
                  <a:lnTo>
                    <a:pt x="781496" y="933653"/>
                  </a:lnTo>
                  <a:lnTo>
                    <a:pt x="830963" y="881697"/>
                  </a:lnTo>
                  <a:lnTo>
                    <a:pt x="881697" y="830963"/>
                  </a:lnTo>
                  <a:lnTo>
                    <a:pt x="933653" y="781497"/>
                  </a:lnTo>
                  <a:lnTo>
                    <a:pt x="986815" y="733313"/>
                  </a:lnTo>
                  <a:lnTo>
                    <a:pt x="1041136" y="686456"/>
                  </a:lnTo>
                  <a:lnTo>
                    <a:pt x="1096598" y="640939"/>
                  </a:lnTo>
                  <a:lnTo>
                    <a:pt x="1153153" y="596803"/>
                  </a:lnTo>
                  <a:lnTo>
                    <a:pt x="1210782" y="554062"/>
                  </a:lnTo>
                  <a:lnTo>
                    <a:pt x="1269434" y="512755"/>
                  </a:lnTo>
                  <a:lnTo>
                    <a:pt x="1329091" y="472893"/>
                  </a:lnTo>
                  <a:lnTo>
                    <a:pt x="1389699" y="434514"/>
                  </a:lnTo>
                  <a:lnTo>
                    <a:pt x="1451240" y="397628"/>
                  </a:lnTo>
                  <a:lnTo>
                    <a:pt x="1513658" y="362268"/>
                  </a:lnTo>
                  <a:lnTo>
                    <a:pt x="1576935" y="328446"/>
                  </a:lnTo>
                  <a:lnTo>
                    <a:pt x="1641013" y="296192"/>
                  </a:lnTo>
                  <a:lnTo>
                    <a:pt x="1705873" y="265515"/>
                  </a:lnTo>
                  <a:lnTo>
                    <a:pt x="1771457" y="236444"/>
                  </a:lnTo>
                  <a:lnTo>
                    <a:pt x="1837744" y="208987"/>
                  </a:lnTo>
                  <a:lnTo>
                    <a:pt x="1904676" y="183169"/>
                  </a:lnTo>
                  <a:lnTo>
                    <a:pt x="1972230" y="158997"/>
                  </a:lnTo>
                  <a:lnTo>
                    <a:pt x="2040348" y="136494"/>
                  </a:lnTo>
                  <a:lnTo>
                    <a:pt x="2109007" y="115667"/>
                  </a:lnTo>
                  <a:lnTo>
                    <a:pt x="2178146" y="96533"/>
                  </a:lnTo>
                  <a:lnTo>
                    <a:pt x="2247745" y="79100"/>
                  </a:lnTo>
                  <a:lnTo>
                    <a:pt x="2317740" y="63382"/>
                  </a:lnTo>
                  <a:lnTo>
                    <a:pt x="2388110" y="49384"/>
                  </a:lnTo>
                  <a:lnTo>
                    <a:pt x="2458792" y="37120"/>
                  </a:lnTo>
                  <a:lnTo>
                    <a:pt x="2529764" y="26592"/>
                  </a:lnTo>
                  <a:lnTo>
                    <a:pt x="2600963" y="17811"/>
                  </a:lnTo>
                  <a:lnTo>
                    <a:pt x="2672366" y="10778"/>
                  </a:lnTo>
                  <a:lnTo>
                    <a:pt x="2743910" y="5501"/>
                  </a:lnTo>
                  <a:lnTo>
                    <a:pt x="2815572" y="1980"/>
                  </a:lnTo>
                  <a:lnTo>
                    <a:pt x="2887289" y="219"/>
                  </a:lnTo>
                  <a:lnTo>
                    <a:pt x="2923163" y="0"/>
                  </a:lnTo>
                  <a:lnTo>
                    <a:pt x="2959037" y="219"/>
                  </a:lnTo>
                  <a:lnTo>
                    <a:pt x="3030754" y="1980"/>
                  </a:lnTo>
                  <a:lnTo>
                    <a:pt x="3102416" y="5501"/>
                  </a:lnTo>
                  <a:lnTo>
                    <a:pt x="3173960" y="10778"/>
                  </a:lnTo>
                  <a:lnTo>
                    <a:pt x="3245363" y="17811"/>
                  </a:lnTo>
                  <a:lnTo>
                    <a:pt x="3316562" y="26592"/>
                  </a:lnTo>
                  <a:lnTo>
                    <a:pt x="3387534" y="37120"/>
                  </a:lnTo>
                  <a:lnTo>
                    <a:pt x="3458216" y="49384"/>
                  </a:lnTo>
                  <a:lnTo>
                    <a:pt x="3528586" y="63382"/>
                  </a:lnTo>
                  <a:lnTo>
                    <a:pt x="3598581" y="79100"/>
                  </a:lnTo>
                  <a:lnTo>
                    <a:pt x="3668179" y="96533"/>
                  </a:lnTo>
                  <a:lnTo>
                    <a:pt x="3737319" y="115667"/>
                  </a:lnTo>
                  <a:lnTo>
                    <a:pt x="3805978" y="136494"/>
                  </a:lnTo>
                  <a:lnTo>
                    <a:pt x="3874095" y="158997"/>
                  </a:lnTo>
                  <a:lnTo>
                    <a:pt x="3941650" y="183169"/>
                  </a:lnTo>
                  <a:lnTo>
                    <a:pt x="4008581" y="208987"/>
                  </a:lnTo>
                  <a:lnTo>
                    <a:pt x="4074868" y="236444"/>
                  </a:lnTo>
                  <a:lnTo>
                    <a:pt x="4140452" y="265515"/>
                  </a:lnTo>
                  <a:lnTo>
                    <a:pt x="4205312" y="296192"/>
                  </a:lnTo>
                  <a:lnTo>
                    <a:pt x="4269390" y="328446"/>
                  </a:lnTo>
                  <a:lnTo>
                    <a:pt x="4332667" y="362268"/>
                  </a:lnTo>
                  <a:lnTo>
                    <a:pt x="4395086" y="397628"/>
                  </a:lnTo>
                  <a:lnTo>
                    <a:pt x="4456627" y="434514"/>
                  </a:lnTo>
                  <a:lnTo>
                    <a:pt x="4517235" y="472893"/>
                  </a:lnTo>
                  <a:lnTo>
                    <a:pt x="4576892" y="512755"/>
                  </a:lnTo>
                  <a:lnTo>
                    <a:pt x="4635543" y="554062"/>
                  </a:lnTo>
                  <a:lnTo>
                    <a:pt x="4693824" y="597305"/>
                  </a:lnTo>
                  <a:lnTo>
                    <a:pt x="4693824" y="4662112"/>
                  </a:lnTo>
                  <a:close/>
                </a:path>
              </a:pathLst>
            </a:custGeom>
            <a:solidFill>
              <a:srgbClr val="D608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65747" y="6093431"/>
              <a:ext cx="4222252" cy="419356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3428121" y="5461056"/>
              <a:ext cx="4860290" cy="4813300"/>
            </a:xfrm>
            <a:custGeom>
              <a:avLst/>
              <a:gdLst/>
              <a:ahLst/>
              <a:cxnLst/>
              <a:rect l="l" t="t" r="r" b="b"/>
              <a:pathLst>
                <a:path w="4860290" h="4813300">
                  <a:moveTo>
                    <a:pt x="3328174" y="12699"/>
                  </a:moveTo>
                  <a:lnTo>
                    <a:pt x="2850377" y="12699"/>
                  </a:lnTo>
                  <a:lnTo>
                    <a:pt x="2897784" y="0"/>
                  </a:lnTo>
                  <a:lnTo>
                    <a:pt x="3280767" y="0"/>
                  </a:lnTo>
                  <a:lnTo>
                    <a:pt x="3328174" y="12699"/>
                  </a:lnTo>
                  <a:close/>
                </a:path>
                <a:path w="4860290" h="4813300">
                  <a:moveTo>
                    <a:pt x="3469191" y="25399"/>
                  </a:moveTo>
                  <a:lnTo>
                    <a:pt x="2709361" y="25399"/>
                  </a:lnTo>
                  <a:lnTo>
                    <a:pt x="2756160" y="12699"/>
                  </a:lnTo>
                  <a:lnTo>
                    <a:pt x="3422391" y="12699"/>
                  </a:lnTo>
                  <a:lnTo>
                    <a:pt x="3469191" y="25399"/>
                  </a:lnTo>
                  <a:close/>
                </a:path>
                <a:path w="4860290" h="4813300">
                  <a:moveTo>
                    <a:pt x="3562144" y="38099"/>
                  </a:moveTo>
                  <a:lnTo>
                    <a:pt x="2616407" y="38099"/>
                  </a:lnTo>
                  <a:lnTo>
                    <a:pt x="2662774" y="25399"/>
                  </a:lnTo>
                  <a:lnTo>
                    <a:pt x="3515777" y="25399"/>
                  </a:lnTo>
                  <a:lnTo>
                    <a:pt x="3562144" y="38099"/>
                  </a:lnTo>
                  <a:close/>
                </a:path>
                <a:path w="4860290" h="4813300">
                  <a:moveTo>
                    <a:pt x="3745322" y="76199"/>
                  </a:moveTo>
                  <a:lnTo>
                    <a:pt x="2433229" y="76199"/>
                  </a:lnTo>
                  <a:lnTo>
                    <a:pt x="2570263" y="38099"/>
                  </a:lnTo>
                  <a:lnTo>
                    <a:pt x="3608288" y="38099"/>
                  </a:lnTo>
                  <a:lnTo>
                    <a:pt x="3745322" y="76199"/>
                  </a:lnTo>
                  <a:close/>
                </a:path>
                <a:path w="4860290" h="4813300">
                  <a:moveTo>
                    <a:pt x="1168076" y="4813299"/>
                  </a:moveTo>
                  <a:lnTo>
                    <a:pt x="534463" y="4813299"/>
                  </a:lnTo>
                  <a:lnTo>
                    <a:pt x="509436" y="4787899"/>
                  </a:lnTo>
                  <a:lnTo>
                    <a:pt x="484939" y="4749799"/>
                  </a:lnTo>
                  <a:lnTo>
                    <a:pt x="460978" y="4711699"/>
                  </a:lnTo>
                  <a:lnTo>
                    <a:pt x="437557" y="4673599"/>
                  </a:lnTo>
                  <a:lnTo>
                    <a:pt x="414683" y="4635499"/>
                  </a:lnTo>
                  <a:lnTo>
                    <a:pt x="392360" y="4597399"/>
                  </a:lnTo>
                  <a:lnTo>
                    <a:pt x="370595" y="4559299"/>
                  </a:lnTo>
                  <a:lnTo>
                    <a:pt x="349392" y="4521199"/>
                  </a:lnTo>
                  <a:lnTo>
                    <a:pt x="328756" y="4470399"/>
                  </a:lnTo>
                  <a:lnTo>
                    <a:pt x="308694" y="4432299"/>
                  </a:lnTo>
                  <a:lnTo>
                    <a:pt x="289210" y="4394199"/>
                  </a:lnTo>
                  <a:lnTo>
                    <a:pt x="270311" y="4356099"/>
                  </a:lnTo>
                  <a:lnTo>
                    <a:pt x="252000" y="4305299"/>
                  </a:lnTo>
                  <a:lnTo>
                    <a:pt x="234285" y="4267199"/>
                  </a:lnTo>
                  <a:lnTo>
                    <a:pt x="217169" y="4229099"/>
                  </a:lnTo>
                  <a:lnTo>
                    <a:pt x="200659" y="4190999"/>
                  </a:lnTo>
                  <a:lnTo>
                    <a:pt x="184759" y="4140199"/>
                  </a:lnTo>
                  <a:lnTo>
                    <a:pt x="169476" y="4102099"/>
                  </a:lnTo>
                  <a:lnTo>
                    <a:pt x="154814" y="4051299"/>
                  </a:lnTo>
                  <a:lnTo>
                    <a:pt x="140779" y="4013199"/>
                  </a:lnTo>
                  <a:lnTo>
                    <a:pt x="127376" y="3962399"/>
                  </a:lnTo>
                  <a:lnTo>
                    <a:pt x="114611" y="3924299"/>
                  </a:lnTo>
                  <a:lnTo>
                    <a:pt x="102489" y="3873499"/>
                  </a:lnTo>
                  <a:lnTo>
                    <a:pt x="91015" y="3835399"/>
                  </a:lnTo>
                  <a:lnTo>
                    <a:pt x="80195" y="3784599"/>
                  </a:lnTo>
                  <a:lnTo>
                    <a:pt x="70034" y="3746499"/>
                  </a:lnTo>
                  <a:lnTo>
                    <a:pt x="60538" y="3695699"/>
                  </a:lnTo>
                  <a:lnTo>
                    <a:pt x="51712" y="3657599"/>
                  </a:lnTo>
                  <a:lnTo>
                    <a:pt x="43560" y="3606799"/>
                  </a:lnTo>
                  <a:lnTo>
                    <a:pt x="36090" y="3555999"/>
                  </a:lnTo>
                  <a:lnTo>
                    <a:pt x="29305" y="3517899"/>
                  </a:lnTo>
                  <a:lnTo>
                    <a:pt x="23212" y="3467099"/>
                  </a:lnTo>
                  <a:lnTo>
                    <a:pt x="17816" y="3416299"/>
                  </a:lnTo>
                  <a:lnTo>
                    <a:pt x="13121" y="3378199"/>
                  </a:lnTo>
                  <a:lnTo>
                    <a:pt x="9134" y="3327399"/>
                  </a:lnTo>
                  <a:lnTo>
                    <a:pt x="5860" y="3276599"/>
                  </a:lnTo>
                  <a:lnTo>
                    <a:pt x="3304" y="3238499"/>
                  </a:lnTo>
                  <a:lnTo>
                    <a:pt x="1472" y="3187699"/>
                  </a:lnTo>
                  <a:lnTo>
                    <a:pt x="369" y="3136899"/>
                  </a:lnTo>
                  <a:lnTo>
                    <a:pt x="0" y="3086099"/>
                  </a:lnTo>
                  <a:lnTo>
                    <a:pt x="369" y="3035299"/>
                  </a:lnTo>
                  <a:lnTo>
                    <a:pt x="1472" y="2997199"/>
                  </a:lnTo>
                  <a:lnTo>
                    <a:pt x="3304" y="2946399"/>
                  </a:lnTo>
                  <a:lnTo>
                    <a:pt x="5860" y="2895599"/>
                  </a:lnTo>
                  <a:lnTo>
                    <a:pt x="9134" y="2844799"/>
                  </a:lnTo>
                  <a:lnTo>
                    <a:pt x="13121" y="2806699"/>
                  </a:lnTo>
                  <a:lnTo>
                    <a:pt x="17816" y="2755899"/>
                  </a:lnTo>
                  <a:lnTo>
                    <a:pt x="23212" y="2705099"/>
                  </a:lnTo>
                  <a:lnTo>
                    <a:pt x="29305" y="2666999"/>
                  </a:lnTo>
                  <a:lnTo>
                    <a:pt x="36090" y="2616199"/>
                  </a:lnTo>
                  <a:lnTo>
                    <a:pt x="43560" y="2565399"/>
                  </a:lnTo>
                  <a:lnTo>
                    <a:pt x="51712" y="2527299"/>
                  </a:lnTo>
                  <a:lnTo>
                    <a:pt x="60538" y="2476499"/>
                  </a:lnTo>
                  <a:lnTo>
                    <a:pt x="70034" y="2438399"/>
                  </a:lnTo>
                  <a:lnTo>
                    <a:pt x="80195" y="2387599"/>
                  </a:lnTo>
                  <a:lnTo>
                    <a:pt x="91015" y="2349499"/>
                  </a:lnTo>
                  <a:lnTo>
                    <a:pt x="102489" y="2298699"/>
                  </a:lnTo>
                  <a:lnTo>
                    <a:pt x="114611" y="2260599"/>
                  </a:lnTo>
                  <a:lnTo>
                    <a:pt x="127376" y="2209799"/>
                  </a:lnTo>
                  <a:lnTo>
                    <a:pt x="140779" y="2171699"/>
                  </a:lnTo>
                  <a:lnTo>
                    <a:pt x="154814" y="2120899"/>
                  </a:lnTo>
                  <a:lnTo>
                    <a:pt x="169476" y="2082799"/>
                  </a:lnTo>
                  <a:lnTo>
                    <a:pt x="184759" y="2031999"/>
                  </a:lnTo>
                  <a:lnTo>
                    <a:pt x="200659" y="1993899"/>
                  </a:lnTo>
                  <a:lnTo>
                    <a:pt x="217169" y="1955799"/>
                  </a:lnTo>
                  <a:lnTo>
                    <a:pt x="234285" y="1904999"/>
                  </a:lnTo>
                  <a:lnTo>
                    <a:pt x="252000" y="1866899"/>
                  </a:lnTo>
                  <a:lnTo>
                    <a:pt x="270311" y="1828799"/>
                  </a:lnTo>
                  <a:lnTo>
                    <a:pt x="289210" y="1790699"/>
                  </a:lnTo>
                  <a:lnTo>
                    <a:pt x="308694" y="1739899"/>
                  </a:lnTo>
                  <a:lnTo>
                    <a:pt x="328756" y="1701799"/>
                  </a:lnTo>
                  <a:lnTo>
                    <a:pt x="349392" y="1663699"/>
                  </a:lnTo>
                  <a:lnTo>
                    <a:pt x="370595" y="1625599"/>
                  </a:lnTo>
                  <a:lnTo>
                    <a:pt x="392360" y="1587499"/>
                  </a:lnTo>
                  <a:lnTo>
                    <a:pt x="414683" y="1549399"/>
                  </a:lnTo>
                  <a:lnTo>
                    <a:pt x="437557" y="1511299"/>
                  </a:lnTo>
                  <a:lnTo>
                    <a:pt x="460978" y="1473199"/>
                  </a:lnTo>
                  <a:lnTo>
                    <a:pt x="484939" y="1435099"/>
                  </a:lnTo>
                  <a:lnTo>
                    <a:pt x="509436" y="1396999"/>
                  </a:lnTo>
                  <a:lnTo>
                    <a:pt x="534463" y="1358899"/>
                  </a:lnTo>
                  <a:lnTo>
                    <a:pt x="560016" y="1320799"/>
                  </a:lnTo>
                  <a:lnTo>
                    <a:pt x="586087" y="1282699"/>
                  </a:lnTo>
                  <a:lnTo>
                    <a:pt x="612673" y="1244599"/>
                  </a:lnTo>
                  <a:lnTo>
                    <a:pt x="639767" y="1206499"/>
                  </a:lnTo>
                  <a:lnTo>
                    <a:pt x="667365" y="1168399"/>
                  </a:lnTo>
                  <a:lnTo>
                    <a:pt x="695460" y="1142999"/>
                  </a:lnTo>
                  <a:lnTo>
                    <a:pt x="724048" y="1104899"/>
                  </a:lnTo>
                  <a:lnTo>
                    <a:pt x="753124" y="1066799"/>
                  </a:lnTo>
                  <a:lnTo>
                    <a:pt x="782681" y="1041399"/>
                  </a:lnTo>
                  <a:lnTo>
                    <a:pt x="812715" y="1003299"/>
                  </a:lnTo>
                  <a:lnTo>
                    <a:pt x="843219" y="965199"/>
                  </a:lnTo>
                  <a:lnTo>
                    <a:pt x="874190" y="939799"/>
                  </a:lnTo>
                  <a:lnTo>
                    <a:pt x="905621" y="901699"/>
                  </a:lnTo>
                  <a:lnTo>
                    <a:pt x="937507" y="876299"/>
                  </a:lnTo>
                  <a:lnTo>
                    <a:pt x="969842" y="838199"/>
                  </a:lnTo>
                  <a:lnTo>
                    <a:pt x="1002622" y="812799"/>
                  </a:lnTo>
                  <a:lnTo>
                    <a:pt x="1035840" y="787399"/>
                  </a:lnTo>
                  <a:lnTo>
                    <a:pt x="1069492" y="749299"/>
                  </a:lnTo>
                  <a:lnTo>
                    <a:pt x="1138075" y="698499"/>
                  </a:lnTo>
                  <a:lnTo>
                    <a:pt x="1172996" y="673099"/>
                  </a:lnTo>
                  <a:lnTo>
                    <a:pt x="1208328" y="634999"/>
                  </a:lnTo>
                  <a:lnTo>
                    <a:pt x="1280207" y="584199"/>
                  </a:lnTo>
                  <a:lnTo>
                    <a:pt x="1353670" y="533399"/>
                  </a:lnTo>
                  <a:lnTo>
                    <a:pt x="1428673" y="482599"/>
                  </a:lnTo>
                  <a:lnTo>
                    <a:pt x="1505173" y="431799"/>
                  </a:lnTo>
                  <a:lnTo>
                    <a:pt x="1543972" y="419099"/>
                  </a:lnTo>
                  <a:lnTo>
                    <a:pt x="1622638" y="368299"/>
                  </a:lnTo>
                  <a:lnTo>
                    <a:pt x="1662496" y="355599"/>
                  </a:lnTo>
                  <a:lnTo>
                    <a:pt x="1743231" y="304799"/>
                  </a:lnTo>
                  <a:lnTo>
                    <a:pt x="1784099" y="292099"/>
                  </a:lnTo>
                  <a:lnTo>
                    <a:pt x="1825292" y="266699"/>
                  </a:lnTo>
                  <a:lnTo>
                    <a:pt x="1866807" y="253999"/>
                  </a:lnTo>
                  <a:lnTo>
                    <a:pt x="1908636" y="228599"/>
                  </a:lnTo>
                  <a:lnTo>
                    <a:pt x="2035963" y="190499"/>
                  </a:lnTo>
                  <a:lnTo>
                    <a:pt x="2079000" y="165099"/>
                  </a:lnTo>
                  <a:lnTo>
                    <a:pt x="2388035" y="76199"/>
                  </a:lnTo>
                  <a:lnTo>
                    <a:pt x="3790516" y="76199"/>
                  </a:lnTo>
                  <a:lnTo>
                    <a:pt x="4099550" y="165099"/>
                  </a:lnTo>
                  <a:lnTo>
                    <a:pt x="4142587" y="190499"/>
                  </a:lnTo>
                  <a:lnTo>
                    <a:pt x="4269914" y="228599"/>
                  </a:lnTo>
                  <a:lnTo>
                    <a:pt x="4311744" y="253999"/>
                  </a:lnTo>
                  <a:lnTo>
                    <a:pt x="4353258" y="266699"/>
                  </a:lnTo>
                  <a:lnTo>
                    <a:pt x="4394452" y="292099"/>
                  </a:lnTo>
                  <a:lnTo>
                    <a:pt x="4435319" y="304799"/>
                  </a:lnTo>
                  <a:lnTo>
                    <a:pt x="4516055" y="355599"/>
                  </a:lnTo>
                  <a:lnTo>
                    <a:pt x="4555912" y="368299"/>
                  </a:lnTo>
                  <a:lnTo>
                    <a:pt x="4634578" y="419099"/>
                  </a:lnTo>
                  <a:lnTo>
                    <a:pt x="4673377" y="431799"/>
                  </a:lnTo>
                  <a:lnTo>
                    <a:pt x="4787569" y="507999"/>
                  </a:lnTo>
                  <a:lnTo>
                    <a:pt x="2848943" y="507999"/>
                  </a:lnTo>
                  <a:lnTo>
                    <a:pt x="2801581" y="520699"/>
                  </a:lnTo>
                  <a:lnTo>
                    <a:pt x="2754471" y="520699"/>
                  </a:lnTo>
                  <a:lnTo>
                    <a:pt x="2707623" y="533399"/>
                  </a:lnTo>
                  <a:lnTo>
                    <a:pt x="2661044" y="533399"/>
                  </a:lnTo>
                  <a:lnTo>
                    <a:pt x="2522997" y="571499"/>
                  </a:lnTo>
                  <a:lnTo>
                    <a:pt x="2477572" y="571499"/>
                  </a:lnTo>
                  <a:lnTo>
                    <a:pt x="2255227" y="634999"/>
                  </a:lnTo>
                  <a:lnTo>
                    <a:pt x="2211770" y="660399"/>
                  </a:lnTo>
                  <a:lnTo>
                    <a:pt x="2125929" y="685799"/>
                  </a:lnTo>
                  <a:lnTo>
                    <a:pt x="2083562" y="711199"/>
                  </a:lnTo>
                  <a:lnTo>
                    <a:pt x="2041573" y="723899"/>
                  </a:lnTo>
                  <a:lnTo>
                    <a:pt x="1999972" y="749299"/>
                  </a:lnTo>
                  <a:lnTo>
                    <a:pt x="1958766" y="761999"/>
                  </a:lnTo>
                  <a:lnTo>
                    <a:pt x="1917962" y="787399"/>
                  </a:lnTo>
                  <a:lnTo>
                    <a:pt x="1877569" y="800099"/>
                  </a:lnTo>
                  <a:lnTo>
                    <a:pt x="1798047" y="850899"/>
                  </a:lnTo>
                  <a:lnTo>
                    <a:pt x="1720261" y="901699"/>
                  </a:lnTo>
                  <a:lnTo>
                    <a:pt x="1682040" y="914399"/>
                  </a:lnTo>
                  <a:lnTo>
                    <a:pt x="1606978" y="965199"/>
                  </a:lnTo>
                  <a:lnTo>
                    <a:pt x="1570154" y="1003299"/>
                  </a:lnTo>
                  <a:lnTo>
                    <a:pt x="1533811" y="1028699"/>
                  </a:lnTo>
                  <a:lnTo>
                    <a:pt x="1462602" y="1079499"/>
                  </a:lnTo>
                  <a:lnTo>
                    <a:pt x="1427751" y="1104899"/>
                  </a:lnTo>
                  <a:lnTo>
                    <a:pt x="1393414" y="1142999"/>
                  </a:lnTo>
                  <a:lnTo>
                    <a:pt x="1359597" y="1168399"/>
                  </a:lnTo>
                  <a:lnTo>
                    <a:pt x="1326309" y="1193799"/>
                  </a:lnTo>
                  <a:lnTo>
                    <a:pt x="1293557" y="1231899"/>
                  </a:lnTo>
                  <a:lnTo>
                    <a:pt x="1261351" y="1257299"/>
                  </a:lnTo>
                  <a:lnTo>
                    <a:pt x="1229696" y="1295399"/>
                  </a:lnTo>
                  <a:lnTo>
                    <a:pt x="1198602" y="1320799"/>
                  </a:lnTo>
                  <a:lnTo>
                    <a:pt x="1168076" y="1358899"/>
                  </a:lnTo>
                  <a:lnTo>
                    <a:pt x="1138127" y="1396999"/>
                  </a:lnTo>
                  <a:lnTo>
                    <a:pt x="1108761" y="1422399"/>
                  </a:lnTo>
                  <a:lnTo>
                    <a:pt x="1079987" y="1460499"/>
                  </a:lnTo>
                  <a:lnTo>
                    <a:pt x="1051812" y="1498599"/>
                  </a:lnTo>
                  <a:lnTo>
                    <a:pt x="1024246" y="1536699"/>
                  </a:lnTo>
                  <a:lnTo>
                    <a:pt x="997294" y="1574799"/>
                  </a:lnTo>
                  <a:lnTo>
                    <a:pt x="970966" y="1612899"/>
                  </a:lnTo>
                  <a:lnTo>
                    <a:pt x="945269" y="1638299"/>
                  </a:lnTo>
                  <a:lnTo>
                    <a:pt x="920212" y="1676399"/>
                  </a:lnTo>
                  <a:lnTo>
                    <a:pt x="895801" y="1714499"/>
                  </a:lnTo>
                  <a:lnTo>
                    <a:pt x="872045" y="1752599"/>
                  </a:lnTo>
                  <a:lnTo>
                    <a:pt x="848952" y="1803399"/>
                  </a:lnTo>
                  <a:lnTo>
                    <a:pt x="826529" y="1841499"/>
                  </a:lnTo>
                  <a:lnTo>
                    <a:pt x="804785" y="1879599"/>
                  </a:lnTo>
                  <a:lnTo>
                    <a:pt x="783727" y="1917699"/>
                  </a:lnTo>
                  <a:lnTo>
                    <a:pt x="763363" y="1955799"/>
                  </a:lnTo>
                  <a:lnTo>
                    <a:pt x="743702" y="1993899"/>
                  </a:lnTo>
                  <a:lnTo>
                    <a:pt x="724750" y="2044699"/>
                  </a:lnTo>
                  <a:lnTo>
                    <a:pt x="706517" y="2082799"/>
                  </a:lnTo>
                  <a:lnTo>
                    <a:pt x="689009" y="2120899"/>
                  </a:lnTo>
                  <a:lnTo>
                    <a:pt x="672234" y="2171699"/>
                  </a:lnTo>
                  <a:lnTo>
                    <a:pt x="656201" y="2209799"/>
                  </a:lnTo>
                  <a:lnTo>
                    <a:pt x="640918" y="2260599"/>
                  </a:lnTo>
                  <a:lnTo>
                    <a:pt x="626391" y="2298699"/>
                  </a:lnTo>
                  <a:lnTo>
                    <a:pt x="612630" y="2349499"/>
                  </a:lnTo>
                  <a:lnTo>
                    <a:pt x="599642" y="2387599"/>
                  </a:lnTo>
                  <a:lnTo>
                    <a:pt x="587435" y="2438399"/>
                  </a:lnTo>
                  <a:lnTo>
                    <a:pt x="576016" y="2476499"/>
                  </a:lnTo>
                  <a:lnTo>
                    <a:pt x="565394" y="2527299"/>
                  </a:lnTo>
                  <a:lnTo>
                    <a:pt x="555576" y="2565399"/>
                  </a:lnTo>
                  <a:lnTo>
                    <a:pt x="546571" y="2616199"/>
                  </a:lnTo>
                  <a:lnTo>
                    <a:pt x="538386" y="2666999"/>
                  </a:lnTo>
                  <a:lnTo>
                    <a:pt x="531030" y="2705099"/>
                  </a:lnTo>
                  <a:lnTo>
                    <a:pt x="524509" y="2755899"/>
                  </a:lnTo>
                  <a:lnTo>
                    <a:pt x="518832" y="2806699"/>
                  </a:lnTo>
                  <a:lnTo>
                    <a:pt x="514007" y="2844799"/>
                  </a:lnTo>
                  <a:lnTo>
                    <a:pt x="510041" y="2895599"/>
                  </a:lnTo>
                  <a:lnTo>
                    <a:pt x="506943" y="2946399"/>
                  </a:lnTo>
                  <a:lnTo>
                    <a:pt x="504721" y="2997199"/>
                  </a:lnTo>
                  <a:lnTo>
                    <a:pt x="503381" y="3035299"/>
                  </a:lnTo>
                  <a:lnTo>
                    <a:pt x="502933" y="3086099"/>
                  </a:lnTo>
                  <a:lnTo>
                    <a:pt x="503381" y="3136899"/>
                  </a:lnTo>
                  <a:lnTo>
                    <a:pt x="504721" y="3187699"/>
                  </a:lnTo>
                  <a:lnTo>
                    <a:pt x="506943" y="3238499"/>
                  </a:lnTo>
                  <a:lnTo>
                    <a:pt x="510041" y="3276599"/>
                  </a:lnTo>
                  <a:lnTo>
                    <a:pt x="514007" y="3327399"/>
                  </a:lnTo>
                  <a:lnTo>
                    <a:pt x="518832" y="3378199"/>
                  </a:lnTo>
                  <a:lnTo>
                    <a:pt x="524509" y="3428999"/>
                  </a:lnTo>
                  <a:lnTo>
                    <a:pt x="531030" y="3467099"/>
                  </a:lnTo>
                  <a:lnTo>
                    <a:pt x="538386" y="3517899"/>
                  </a:lnTo>
                  <a:lnTo>
                    <a:pt x="546571" y="3568699"/>
                  </a:lnTo>
                  <a:lnTo>
                    <a:pt x="555576" y="3606799"/>
                  </a:lnTo>
                  <a:lnTo>
                    <a:pt x="565394" y="3657599"/>
                  </a:lnTo>
                  <a:lnTo>
                    <a:pt x="576016" y="3695699"/>
                  </a:lnTo>
                  <a:lnTo>
                    <a:pt x="587435" y="3746499"/>
                  </a:lnTo>
                  <a:lnTo>
                    <a:pt x="599642" y="3784599"/>
                  </a:lnTo>
                  <a:lnTo>
                    <a:pt x="612630" y="3835399"/>
                  </a:lnTo>
                  <a:lnTo>
                    <a:pt x="626391" y="3873499"/>
                  </a:lnTo>
                  <a:lnTo>
                    <a:pt x="640918" y="3924299"/>
                  </a:lnTo>
                  <a:lnTo>
                    <a:pt x="656201" y="3962399"/>
                  </a:lnTo>
                  <a:lnTo>
                    <a:pt x="672234" y="4013199"/>
                  </a:lnTo>
                  <a:lnTo>
                    <a:pt x="689009" y="4051299"/>
                  </a:lnTo>
                  <a:lnTo>
                    <a:pt x="706517" y="4089399"/>
                  </a:lnTo>
                  <a:lnTo>
                    <a:pt x="724750" y="4140199"/>
                  </a:lnTo>
                  <a:lnTo>
                    <a:pt x="743702" y="4178299"/>
                  </a:lnTo>
                  <a:lnTo>
                    <a:pt x="763363" y="4216399"/>
                  </a:lnTo>
                  <a:lnTo>
                    <a:pt x="783727" y="4254499"/>
                  </a:lnTo>
                  <a:lnTo>
                    <a:pt x="804785" y="4305299"/>
                  </a:lnTo>
                  <a:lnTo>
                    <a:pt x="826529" y="4343399"/>
                  </a:lnTo>
                  <a:lnTo>
                    <a:pt x="848952" y="4381499"/>
                  </a:lnTo>
                  <a:lnTo>
                    <a:pt x="872045" y="4419599"/>
                  </a:lnTo>
                  <a:lnTo>
                    <a:pt x="895801" y="4457699"/>
                  </a:lnTo>
                  <a:lnTo>
                    <a:pt x="920212" y="4495799"/>
                  </a:lnTo>
                  <a:lnTo>
                    <a:pt x="945269" y="4533899"/>
                  </a:lnTo>
                  <a:lnTo>
                    <a:pt x="970966" y="4571999"/>
                  </a:lnTo>
                  <a:lnTo>
                    <a:pt x="997294" y="4610099"/>
                  </a:lnTo>
                  <a:lnTo>
                    <a:pt x="1024246" y="4648199"/>
                  </a:lnTo>
                  <a:lnTo>
                    <a:pt x="1051812" y="4686299"/>
                  </a:lnTo>
                  <a:lnTo>
                    <a:pt x="1079987" y="4711699"/>
                  </a:lnTo>
                  <a:lnTo>
                    <a:pt x="1108761" y="4749799"/>
                  </a:lnTo>
                  <a:lnTo>
                    <a:pt x="1138127" y="4787899"/>
                  </a:lnTo>
                  <a:lnTo>
                    <a:pt x="1168076" y="4813299"/>
                  </a:lnTo>
                  <a:close/>
                </a:path>
                <a:path w="4860290" h="4813300">
                  <a:moveTo>
                    <a:pt x="4859878" y="1193799"/>
                  </a:moveTo>
                  <a:lnTo>
                    <a:pt x="4852241" y="1193799"/>
                  </a:lnTo>
                  <a:lnTo>
                    <a:pt x="4818953" y="1168399"/>
                  </a:lnTo>
                  <a:lnTo>
                    <a:pt x="4785136" y="1142999"/>
                  </a:lnTo>
                  <a:lnTo>
                    <a:pt x="4750799" y="1104899"/>
                  </a:lnTo>
                  <a:lnTo>
                    <a:pt x="4715948" y="1079499"/>
                  </a:lnTo>
                  <a:lnTo>
                    <a:pt x="4644739" y="1028699"/>
                  </a:lnTo>
                  <a:lnTo>
                    <a:pt x="4608396" y="1003299"/>
                  </a:lnTo>
                  <a:lnTo>
                    <a:pt x="4571572" y="965199"/>
                  </a:lnTo>
                  <a:lnTo>
                    <a:pt x="4496510" y="914399"/>
                  </a:lnTo>
                  <a:lnTo>
                    <a:pt x="4458289" y="901699"/>
                  </a:lnTo>
                  <a:lnTo>
                    <a:pt x="4380504" y="850899"/>
                  </a:lnTo>
                  <a:lnTo>
                    <a:pt x="4300981" y="800099"/>
                  </a:lnTo>
                  <a:lnTo>
                    <a:pt x="4260588" y="787399"/>
                  </a:lnTo>
                  <a:lnTo>
                    <a:pt x="4219785" y="761999"/>
                  </a:lnTo>
                  <a:lnTo>
                    <a:pt x="4178578" y="749299"/>
                  </a:lnTo>
                  <a:lnTo>
                    <a:pt x="4136977" y="723899"/>
                  </a:lnTo>
                  <a:lnTo>
                    <a:pt x="4094989" y="711199"/>
                  </a:lnTo>
                  <a:lnTo>
                    <a:pt x="4052621" y="685799"/>
                  </a:lnTo>
                  <a:lnTo>
                    <a:pt x="3966781" y="660399"/>
                  </a:lnTo>
                  <a:lnTo>
                    <a:pt x="3923323" y="634999"/>
                  </a:lnTo>
                  <a:lnTo>
                    <a:pt x="3700979" y="571499"/>
                  </a:lnTo>
                  <a:lnTo>
                    <a:pt x="3655553" y="571499"/>
                  </a:lnTo>
                  <a:lnTo>
                    <a:pt x="3517507" y="533399"/>
                  </a:lnTo>
                  <a:lnTo>
                    <a:pt x="3470928" y="533399"/>
                  </a:lnTo>
                  <a:lnTo>
                    <a:pt x="3424080" y="520699"/>
                  </a:lnTo>
                  <a:lnTo>
                    <a:pt x="3376971" y="520699"/>
                  </a:lnTo>
                  <a:lnTo>
                    <a:pt x="3329608" y="507999"/>
                  </a:lnTo>
                  <a:lnTo>
                    <a:pt x="4787569" y="507999"/>
                  </a:lnTo>
                  <a:lnTo>
                    <a:pt x="4824881" y="533399"/>
                  </a:lnTo>
                  <a:lnTo>
                    <a:pt x="4859878" y="546099"/>
                  </a:lnTo>
                  <a:lnTo>
                    <a:pt x="4859878" y="1193799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520026" y="2799386"/>
            <a:ext cx="3174365" cy="106299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2200" b="1" spc="305" dirty="0">
                <a:solidFill>
                  <a:srgbClr val="FFFFFF"/>
                </a:solidFill>
                <a:latin typeface="Calibri"/>
                <a:cs typeface="Calibri"/>
              </a:rPr>
              <a:t>Annual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20" dirty="0">
                <a:solidFill>
                  <a:srgbClr val="FFFFFF"/>
                </a:solidFill>
                <a:latin typeface="Calibri"/>
                <a:cs typeface="Calibri"/>
              </a:rPr>
              <a:t>County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95" dirty="0">
                <a:solidFill>
                  <a:srgbClr val="FFFFFF"/>
                </a:solidFill>
                <a:latin typeface="Calibri"/>
                <a:cs typeface="Calibri"/>
              </a:rPr>
              <a:t>funds</a:t>
            </a:r>
            <a:endParaRPr sz="2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3450" spc="204" dirty="0">
                <a:solidFill>
                  <a:srgbClr val="FFFFFF"/>
                </a:solidFill>
                <a:latin typeface="Century Gothic"/>
                <a:cs typeface="Century Gothic"/>
              </a:rPr>
              <a:t>$950,000</a:t>
            </a:r>
            <a:endParaRPr sz="3450" dirty="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25184" y="2790738"/>
            <a:ext cx="2908935" cy="167830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2200" b="1" spc="305" dirty="0">
                <a:solidFill>
                  <a:srgbClr val="FFFFFF"/>
                </a:solidFill>
                <a:latin typeface="Calibri"/>
                <a:cs typeface="Calibri"/>
              </a:rPr>
              <a:t>Dispatch</a:t>
            </a:r>
            <a:r>
              <a:rPr sz="22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85" dirty="0">
                <a:solidFill>
                  <a:srgbClr val="FFFFFF"/>
                </a:solidFill>
                <a:latin typeface="Calibri"/>
                <a:cs typeface="Calibri"/>
              </a:rPr>
              <a:t>subsidy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3450" spc="145" dirty="0">
                <a:solidFill>
                  <a:srgbClr val="FFFFFF"/>
                </a:solidFill>
                <a:latin typeface="Century Gothic"/>
                <a:cs typeface="Century Gothic"/>
              </a:rPr>
              <a:t>$980,975</a:t>
            </a:r>
            <a:endParaRPr sz="3450">
              <a:latin typeface="Century Gothic"/>
              <a:cs typeface="Century Gothic"/>
            </a:endParaRPr>
          </a:p>
          <a:p>
            <a:pPr marL="12700" marR="5080">
              <a:lnSpc>
                <a:spcPts val="2180"/>
              </a:lnSpc>
              <a:spcBef>
                <a:spcPts val="365"/>
              </a:spcBef>
            </a:pPr>
            <a:r>
              <a:rPr sz="1900" spc="125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1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b="1" spc="165" dirty="0">
                <a:solidFill>
                  <a:srgbClr val="FFFFFF"/>
                </a:solidFill>
                <a:latin typeface="Calibri"/>
                <a:cs typeface="Calibri"/>
              </a:rPr>
              <a:t>fire</a:t>
            </a:r>
            <a:r>
              <a:rPr sz="19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65" dirty="0">
                <a:solidFill>
                  <a:srgbClr val="FFFFFF"/>
                </a:solidFill>
                <a:latin typeface="Century Gothic"/>
                <a:cs typeface="Century Gothic"/>
              </a:rPr>
              <a:t>departments</a:t>
            </a:r>
            <a:r>
              <a:rPr sz="1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spc="45" dirty="0">
                <a:solidFill>
                  <a:srgbClr val="FFFFFF"/>
                </a:solidFill>
                <a:latin typeface="Century Gothic"/>
                <a:cs typeface="Century Gothic"/>
              </a:rPr>
              <a:t>for </a:t>
            </a:r>
            <a:r>
              <a:rPr sz="1900" dirty="0">
                <a:solidFill>
                  <a:srgbClr val="FFFFFF"/>
                </a:solidFill>
                <a:latin typeface="Century Gothic"/>
                <a:cs typeface="Century Gothic"/>
              </a:rPr>
              <a:t>dispatch</a:t>
            </a:r>
            <a:r>
              <a:rPr sz="1900" spc="2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spc="40" dirty="0">
                <a:solidFill>
                  <a:srgbClr val="FFFFFF"/>
                </a:solidFill>
                <a:latin typeface="Century Gothic"/>
                <a:cs typeface="Century Gothic"/>
              </a:rPr>
              <a:t>services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813522" y="2790738"/>
            <a:ext cx="2670810" cy="146177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2200" b="1" spc="250" dirty="0">
                <a:solidFill>
                  <a:srgbClr val="FFFFFF"/>
                </a:solidFill>
                <a:latin typeface="Calibri"/>
                <a:cs typeface="Calibri"/>
              </a:rPr>
              <a:t>Cities</a:t>
            </a:r>
            <a:r>
              <a:rPr sz="22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85" dirty="0">
                <a:solidFill>
                  <a:srgbClr val="FFFFFF"/>
                </a:solidFill>
                <a:latin typeface="Calibri"/>
                <a:cs typeface="Calibri"/>
              </a:rPr>
              <a:t>Contracted</a:t>
            </a:r>
            <a:endParaRPr sz="220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  <a:spcBef>
                <a:spcPts val="950"/>
              </a:spcBef>
            </a:pPr>
            <a:r>
              <a:rPr sz="3450" spc="-310" dirty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r>
              <a:rPr sz="345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50" spc="95" dirty="0">
                <a:solidFill>
                  <a:srgbClr val="FFFFFF"/>
                </a:solidFill>
                <a:latin typeface="Century Gothic"/>
                <a:cs typeface="Century Gothic"/>
              </a:rPr>
              <a:t>cities</a:t>
            </a:r>
            <a:endParaRPr sz="3450">
              <a:latin typeface="Century Gothic"/>
              <a:cs typeface="Century Gothic"/>
            </a:endParaRPr>
          </a:p>
          <a:p>
            <a:pPr marL="13335">
              <a:lnSpc>
                <a:spcPct val="100000"/>
              </a:lnSpc>
              <a:spcBef>
                <a:spcPts val="680"/>
              </a:spcBef>
            </a:pPr>
            <a:r>
              <a:rPr sz="1900" spc="125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19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dirty="0">
                <a:solidFill>
                  <a:srgbClr val="FFFFFF"/>
                </a:solidFill>
                <a:latin typeface="Century Gothic"/>
                <a:cs typeface="Century Gothic"/>
              </a:rPr>
              <a:t>cover</a:t>
            </a:r>
            <a:r>
              <a:rPr sz="19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spc="135" dirty="0">
                <a:solidFill>
                  <a:srgbClr val="FFFFFF"/>
                </a:solidFill>
                <a:latin typeface="Century Gothic"/>
                <a:cs typeface="Century Gothic"/>
              </a:rPr>
              <a:t>Fire</a:t>
            </a:r>
            <a:r>
              <a:rPr sz="19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00" spc="120" dirty="0">
                <a:solidFill>
                  <a:srgbClr val="FFFFFF"/>
                </a:solidFill>
                <a:latin typeface="Century Gothic"/>
                <a:cs typeface="Century Gothic"/>
              </a:rPr>
              <a:t>Districts</a:t>
            </a:r>
            <a:endParaRPr sz="1900">
              <a:latin typeface="Century Gothic"/>
              <a:cs typeface="Century Gothic"/>
            </a:endParaRPr>
          </a:p>
        </p:txBody>
      </p:sp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65985" y="7229917"/>
            <a:ext cx="133350" cy="13334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65985" y="7801417"/>
            <a:ext cx="133350" cy="133349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3481810" y="5307625"/>
            <a:ext cx="9488170" cy="27889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90"/>
              </a:spcBef>
            </a:pPr>
            <a:r>
              <a:rPr sz="3250" b="1" spc="420" dirty="0">
                <a:latin typeface="+mj-lt"/>
                <a:cs typeface="Calibri"/>
              </a:rPr>
              <a:t>MUDs</a:t>
            </a:r>
            <a:r>
              <a:rPr sz="3250" b="1" spc="185" dirty="0">
                <a:latin typeface="+mj-lt"/>
                <a:cs typeface="Calibri"/>
              </a:rPr>
              <a:t> </a:t>
            </a:r>
            <a:r>
              <a:rPr sz="3250" b="1" spc="340" dirty="0">
                <a:latin typeface="+mj-lt"/>
                <a:cs typeface="Calibri"/>
              </a:rPr>
              <a:t>are</a:t>
            </a:r>
            <a:r>
              <a:rPr sz="3250" b="1" spc="190" dirty="0">
                <a:latin typeface="+mj-lt"/>
                <a:cs typeface="Calibri"/>
              </a:rPr>
              <a:t> </a:t>
            </a:r>
            <a:r>
              <a:rPr sz="3250" b="1" spc="375" dirty="0">
                <a:latin typeface="+mj-lt"/>
                <a:cs typeface="Calibri"/>
              </a:rPr>
              <a:t>not</a:t>
            </a:r>
            <a:r>
              <a:rPr sz="3250" b="1" spc="185" dirty="0">
                <a:latin typeface="+mj-lt"/>
                <a:cs typeface="Calibri"/>
              </a:rPr>
              <a:t> </a:t>
            </a:r>
            <a:r>
              <a:rPr sz="3250" b="1" spc="385" dirty="0">
                <a:latin typeface="+mj-lt"/>
                <a:cs typeface="Calibri"/>
              </a:rPr>
              <a:t>included</a:t>
            </a:r>
            <a:endParaRPr sz="3250" dirty="0">
              <a:latin typeface="+mj-lt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sz="3250" dirty="0">
              <a:latin typeface="+mj-lt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3250" b="1" spc="425" dirty="0">
                <a:latin typeface="+mj-lt"/>
                <a:cs typeface="Calibri"/>
              </a:rPr>
              <a:t>AMR</a:t>
            </a:r>
            <a:r>
              <a:rPr sz="3250" b="1" spc="190" dirty="0">
                <a:latin typeface="+mj-lt"/>
                <a:cs typeface="Calibri"/>
              </a:rPr>
              <a:t> </a:t>
            </a:r>
            <a:r>
              <a:rPr sz="3250" b="1" spc="360" dirty="0">
                <a:latin typeface="+mj-lt"/>
                <a:cs typeface="Calibri"/>
              </a:rPr>
              <a:t>provides</a:t>
            </a:r>
            <a:r>
              <a:rPr sz="3250" b="1" spc="195" dirty="0">
                <a:latin typeface="+mj-lt"/>
                <a:cs typeface="Calibri"/>
              </a:rPr>
              <a:t> </a:t>
            </a:r>
            <a:r>
              <a:rPr sz="3250" b="1" spc="450">
                <a:latin typeface="+mj-lt"/>
                <a:cs typeface="Calibri"/>
              </a:rPr>
              <a:t>EMS</a:t>
            </a:r>
            <a:r>
              <a:rPr sz="3250" b="1" spc="190">
                <a:latin typeface="+mj-lt"/>
                <a:cs typeface="Calibri"/>
              </a:rPr>
              <a:t> </a:t>
            </a:r>
            <a:r>
              <a:rPr sz="3250" b="1" spc="200" smtClean="0">
                <a:latin typeface="+mj-lt"/>
                <a:cs typeface="Calibri"/>
              </a:rPr>
              <a:t>(</a:t>
            </a:r>
            <a:r>
              <a:rPr lang="en-US" sz="3250" b="1" spc="200" smtClean="0">
                <a:latin typeface="+mj-lt"/>
                <a:cs typeface="Calibri"/>
              </a:rPr>
              <a:t>8</a:t>
            </a:r>
            <a:r>
              <a:rPr sz="3250" b="1" spc="195" smtClean="0">
                <a:latin typeface="+mj-lt"/>
                <a:cs typeface="Calibri"/>
              </a:rPr>
              <a:t> </a:t>
            </a:r>
            <a:r>
              <a:rPr sz="3250" b="1" spc="285" dirty="0">
                <a:latin typeface="+mj-lt"/>
                <a:cs typeface="Calibri"/>
              </a:rPr>
              <a:t>cities)</a:t>
            </a:r>
            <a:endParaRPr sz="3250" dirty="0">
              <a:latin typeface="+mj-lt"/>
              <a:cs typeface="Calibri"/>
            </a:endParaRPr>
          </a:p>
          <a:p>
            <a:pPr marL="712470" marR="5080">
              <a:lnSpc>
                <a:spcPct val="115399"/>
              </a:lnSpc>
            </a:pPr>
            <a:r>
              <a:rPr sz="3250" dirty="0">
                <a:latin typeface="+mj-lt"/>
                <a:cs typeface="Century Gothic"/>
              </a:rPr>
              <a:t>City</a:t>
            </a:r>
            <a:r>
              <a:rPr sz="3250" spc="-45" dirty="0">
                <a:latin typeface="+mj-lt"/>
                <a:cs typeface="Century Gothic"/>
              </a:rPr>
              <a:t> </a:t>
            </a:r>
            <a:r>
              <a:rPr sz="3250" dirty="0">
                <a:latin typeface="+mj-lt"/>
                <a:cs typeface="Century Gothic"/>
              </a:rPr>
              <a:t>of</a:t>
            </a:r>
            <a:r>
              <a:rPr sz="3250" spc="-45" dirty="0">
                <a:latin typeface="+mj-lt"/>
                <a:cs typeface="Century Gothic"/>
              </a:rPr>
              <a:t> </a:t>
            </a:r>
            <a:r>
              <a:rPr sz="3250" spc="100" dirty="0">
                <a:latin typeface="+mj-lt"/>
                <a:cs typeface="Century Gothic"/>
              </a:rPr>
              <a:t>Princeton</a:t>
            </a:r>
            <a:r>
              <a:rPr sz="3250" spc="-45" dirty="0">
                <a:latin typeface="+mj-lt"/>
                <a:cs typeface="Century Gothic"/>
              </a:rPr>
              <a:t> </a:t>
            </a:r>
            <a:r>
              <a:rPr sz="3250" spc="265" dirty="0">
                <a:latin typeface="+mj-lt"/>
                <a:cs typeface="Century Gothic"/>
              </a:rPr>
              <a:t>is</a:t>
            </a:r>
            <a:r>
              <a:rPr sz="3250" spc="-40" dirty="0">
                <a:latin typeface="+mj-lt"/>
                <a:cs typeface="Century Gothic"/>
              </a:rPr>
              <a:t> </a:t>
            </a:r>
            <a:r>
              <a:rPr sz="3250" spc="65" dirty="0">
                <a:latin typeface="+mj-lt"/>
                <a:cs typeface="Century Gothic"/>
              </a:rPr>
              <a:t>holder</a:t>
            </a:r>
            <a:r>
              <a:rPr sz="3250" spc="-45" dirty="0">
                <a:latin typeface="+mj-lt"/>
                <a:cs typeface="Century Gothic"/>
              </a:rPr>
              <a:t> </a:t>
            </a:r>
            <a:r>
              <a:rPr sz="3250" dirty="0">
                <a:latin typeface="+mj-lt"/>
                <a:cs typeface="Century Gothic"/>
              </a:rPr>
              <a:t>of</a:t>
            </a:r>
            <a:r>
              <a:rPr sz="3250" spc="-45" dirty="0">
                <a:latin typeface="+mj-lt"/>
                <a:cs typeface="Century Gothic"/>
              </a:rPr>
              <a:t> </a:t>
            </a:r>
            <a:r>
              <a:rPr sz="3250" spc="110" dirty="0">
                <a:latin typeface="+mj-lt"/>
                <a:cs typeface="Century Gothic"/>
              </a:rPr>
              <a:t>AMR</a:t>
            </a:r>
            <a:r>
              <a:rPr sz="3250" spc="-45" dirty="0">
                <a:latin typeface="+mj-lt"/>
                <a:cs typeface="Century Gothic"/>
              </a:rPr>
              <a:t> </a:t>
            </a:r>
            <a:r>
              <a:rPr sz="3250" spc="-10" dirty="0">
                <a:latin typeface="+mj-lt"/>
                <a:cs typeface="Century Gothic"/>
              </a:rPr>
              <a:t>contract </a:t>
            </a:r>
            <a:r>
              <a:rPr sz="3250" dirty="0">
                <a:latin typeface="+mj-lt"/>
                <a:cs typeface="Century Gothic"/>
              </a:rPr>
              <a:t>County</a:t>
            </a:r>
            <a:r>
              <a:rPr sz="3250" spc="-20" dirty="0">
                <a:latin typeface="+mj-lt"/>
                <a:cs typeface="Century Gothic"/>
              </a:rPr>
              <a:t> </a:t>
            </a:r>
            <a:r>
              <a:rPr sz="3250" spc="100" dirty="0">
                <a:latin typeface="+mj-lt"/>
                <a:cs typeface="Century Gothic"/>
              </a:rPr>
              <a:t>spent</a:t>
            </a:r>
            <a:r>
              <a:rPr sz="3250" spc="-15" dirty="0">
                <a:latin typeface="+mj-lt"/>
                <a:cs typeface="Century Gothic"/>
              </a:rPr>
              <a:t> </a:t>
            </a:r>
            <a:r>
              <a:rPr sz="3250" spc="155" dirty="0">
                <a:latin typeface="+mj-lt"/>
                <a:cs typeface="Century Gothic"/>
              </a:rPr>
              <a:t>$379,444</a:t>
            </a:r>
            <a:r>
              <a:rPr sz="3250" spc="-15" dirty="0">
                <a:latin typeface="+mj-lt"/>
                <a:cs typeface="Century Gothic"/>
              </a:rPr>
              <a:t> </a:t>
            </a:r>
            <a:r>
              <a:rPr sz="3250" spc="204" dirty="0">
                <a:latin typeface="+mj-lt"/>
                <a:cs typeface="Century Gothic"/>
              </a:rPr>
              <a:t>in</a:t>
            </a:r>
            <a:r>
              <a:rPr sz="3250" spc="-15" dirty="0">
                <a:latin typeface="+mj-lt"/>
                <a:cs typeface="Century Gothic"/>
              </a:rPr>
              <a:t> </a:t>
            </a:r>
            <a:r>
              <a:rPr sz="3250" spc="290" dirty="0">
                <a:latin typeface="+mj-lt"/>
                <a:cs typeface="Century Gothic"/>
              </a:rPr>
              <a:t>FY</a:t>
            </a:r>
            <a:r>
              <a:rPr sz="3250" spc="-15" dirty="0">
                <a:latin typeface="+mj-lt"/>
                <a:cs typeface="Century Gothic"/>
              </a:rPr>
              <a:t> </a:t>
            </a:r>
            <a:r>
              <a:rPr sz="3250" spc="165" dirty="0">
                <a:latin typeface="+mj-lt"/>
                <a:cs typeface="Century Gothic"/>
              </a:rPr>
              <a:t>2024</a:t>
            </a:r>
            <a:endParaRPr sz="3250" dirty="0">
              <a:latin typeface="+mj-lt"/>
              <a:cs typeface="Century Gothic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287962" y="52977"/>
            <a:ext cx="4843780" cy="9442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0" dirty="0"/>
              <a:t>Collin</a:t>
            </a:r>
            <a:r>
              <a:rPr sz="6000" spc="-1105" dirty="0"/>
              <a:t> </a:t>
            </a:r>
            <a:r>
              <a:rPr sz="6000" spc="200" dirty="0"/>
              <a:t>County</a:t>
            </a:r>
            <a:endParaRPr sz="6000"/>
          </a:p>
        </p:txBody>
      </p:sp>
      <p:sp>
        <p:nvSpPr>
          <p:cNvPr id="38" name="object 38"/>
          <p:cNvSpPr txBox="1"/>
          <p:nvPr/>
        </p:nvSpPr>
        <p:spPr>
          <a:xfrm>
            <a:off x="287962" y="804508"/>
            <a:ext cx="10657840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100" b="1" spc="-305" dirty="0">
                <a:solidFill>
                  <a:srgbClr val="041D58"/>
                </a:solidFill>
                <a:latin typeface="Trebuchet MS"/>
                <a:cs typeface="Trebuchet MS"/>
              </a:rPr>
              <a:t>Fire</a:t>
            </a:r>
            <a:r>
              <a:rPr sz="7100" b="1" spc="-1415" dirty="0">
                <a:solidFill>
                  <a:srgbClr val="041D58"/>
                </a:solidFill>
                <a:latin typeface="Trebuchet MS"/>
                <a:cs typeface="Trebuchet MS"/>
              </a:rPr>
              <a:t> </a:t>
            </a:r>
            <a:r>
              <a:rPr sz="7100" b="1" spc="90" dirty="0">
                <a:solidFill>
                  <a:srgbClr val="041D58"/>
                </a:solidFill>
                <a:latin typeface="Trebuchet MS"/>
                <a:cs typeface="Trebuchet MS"/>
              </a:rPr>
              <a:t>Services</a:t>
            </a:r>
            <a:r>
              <a:rPr sz="7100" b="1" spc="-1410" dirty="0">
                <a:solidFill>
                  <a:srgbClr val="041D58"/>
                </a:solidFill>
                <a:latin typeface="Trebuchet MS"/>
                <a:cs typeface="Trebuchet MS"/>
              </a:rPr>
              <a:t> </a:t>
            </a:r>
            <a:r>
              <a:rPr sz="7100" b="1" spc="210" dirty="0">
                <a:solidFill>
                  <a:srgbClr val="041D58"/>
                </a:solidFill>
                <a:latin typeface="Trebuchet MS"/>
                <a:cs typeface="Trebuchet MS"/>
              </a:rPr>
              <a:t>Agreements</a:t>
            </a:r>
            <a:endParaRPr sz="7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4838" y="495311"/>
            <a:ext cx="10601324" cy="95535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1"/>
            <a:ext cx="1906905" cy="10287000"/>
            <a:chOff x="0" y="21"/>
            <a:chExt cx="1906905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21"/>
              <a:ext cx="1906905" cy="10287000"/>
            </a:xfrm>
            <a:custGeom>
              <a:avLst/>
              <a:gdLst/>
              <a:ahLst/>
              <a:cxnLst/>
              <a:rect l="l" t="t" r="r" b="b"/>
              <a:pathLst>
                <a:path w="1906905" h="10287000">
                  <a:moveTo>
                    <a:pt x="0" y="2157297"/>
                  </a:moveTo>
                  <a:lnTo>
                    <a:pt x="0" y="0"/>
                  </a:lnTo>
                  <a:lnTo>
                    <a:pt x="1566518" y="0"/>
                  </a:lnTo>
                  <a:lnTo>
                    <a:pt x="1503943" y="65168"/>
                  </a:lnTo>
                  <a:lnTo>
                    <a:pt x="1442631" y="129817"/>
                  </a:lnTo>
                  <a:lnTo>
                    <a:pt x="1382573" y="193955"/>
                  </a:lnTo>
                  <a:lnTo>
                    <a:pt x="1323760" y="257586"/>
                  </a:lnTo>
                  <a:lnTo>
                    <a:pt x="1266181" y="320716"/>
                  </a:lnTo>
                  <a:lnTo>
                    <a:pt x="1209829" y="383352"/>
                  </a:lnTo>
                  <a:lnTo>
                    <a:pt x="1154693" y="445499"/>
                  </a:lnTo>
                  <a:lnTo>
                    <a:pt x="1100764" y="507164"/>
                  </a:lnTo>
                  <a:lnTo>
                    <a:pt x="1048033" y="568352"/>
                  </a:lnTo>
                  <a:lnTo>
                    <a:pt x="996490" y="629068"/>
                  </a:lnTo>
                  <a:lnTo>
                    <a:pt x="946127" y="689320"/>
                  </a:lnTo>
                  <a:lnTo>
                    <a:pt x="896933" y="749113"/>
                  </a:lnTo>
                  <a:lnTo>
                    <a:pt x="848900" y="808453"/>
                  </a:lnTo>
                  <a:lnTo>
                    <a:pt x="802018" y="867346"/>
                  </a:lnTo>
                  <a:lnTo>
                    <a:pt x="756278" y="925798"/>
                  </a:lnTo>
                  <a:lnTo>
                    <a:pt x="711670" y="983814"/>
                  </a:lnTo>
                  <a:lnTo>
                    <a:pt x="668185" y="1041401"/>
                  </a:lnTo>
                  <a:lnTo>
                    <a:pt x="625814" y="1098565"/>
                  </a:lnTo>
                  <a:lnTo>
                    <a:pt x="584547" y="1155311"/>
                  </a:lnTo>
                  <a:lnTo>
                    <a:pt x="544375" y="1211646"/>
                  </a:lnTo>
                  <a:lnTo>
                    <a:pt x="505290" y="1267575"/>
                  </a:lnTo>
                  <a:lnTo>
                    <a:pt x="467280" y="1323104"/>
                  </a:lnTo>
                  <a:lnTo>
                    <a:pt x="430338" y="1378240"/>
                  </a:lnTo>
                  <a:lnTo>
                    <a:pt x="394453" y="1432988"/>
                  </a:lnTo>
                  <a:lnTo>
                    <a:pt x="359616" y="1487354"/>
                  </a:lnTo>
                  <a:lnTo>
                    <a:pt x="325819" y="1541344"/>
                  </a:lnTo>
                  <a:lnTo>
                    <a:pt x="293051" y="1594964"/>
                  </a:lnTo>
                  <a:lnTo>
                    <a:pt x="261304" y="1648220"/>
                  </a:lnTo>
                  <a:lnTo>
                    <a:pt x="230568" y="1701118"/>
                  </a:lnTo>
                  <a:lnTo>
                    <a:pt x="200833" y="1753663"/>
                  </a:lnTo>
                  <a:lnTo>
                    <a:pt x="172091" y="1805863"/>
                  </a:lnTo>
                  <a:lnTo>
                    <a:pt x="144332" y="1857722"/>
                  </a:lnTo>
                  <a:lnTo>
                    <a:pt x="117546" y="1909246"/>
                  </a:lnTo>
                  <a:lnTo>
                    <a:pt x="91725" y="1960442"/>
                  </a:lnTo>
                  <a:lnTo>
                    <a:pt x="66858" y="2011316"/>
                  </a:lnTo>
                  <a:lnTo>
                    <a:pt x="42937" y="2061873"/>
                  </a:lnTo>
                  <a:lnTo>
                    <a:pt x="19953" y="2112119"/>
                  </a:lnTo>
                  <a:lnTo>
                    <a:pt x="0" y="2157297"/>
                  </a:lnTo>
                  <a:close/>
                </a:path>
                <a:path w="1906905" h="10287000">
                  <a:moveTo>
                    <a:pt x="0" y="10286978"/>
                  </a:moveTo>
                  <a:lnTo>
                    <a:pt x="0" y="4779868"/>
                  </a:lnTo>
                  <a:lnTo>
                    <a:pt x="1073" y="4782699"/>
                  </a:lnTo>
                  <a:lnTo>
                    <a:pt x="34366" y="4867781"/>
                  </a:lnTo>
                  <a:lnTo>
                    <a:pt x="69051" y="4953114"/>
                  </a:lnTo>
                  <a:lnTo>
                    <a:pt x="105053" y="5038748"/>
                  </a:lnTo>
                  <a:lnTo>
                    <a:pt x="161361" y="5167863"/>
                  </a:lnTo>
                  <a:lnTo>
                    <a:pt x="240350" y="5341509"/>
                  </a:lnTo>
                  <a:lnTo>
                    <a:pt x="344533" y="5561497"/>
                  </a:lnTo>
                  <a:lnTo>
                    <a:pt x="752293" y="6391472"/>
                  </a:lnTo>
                  <a:lnTo>
                    <a:pt x="916518" y="6735501"/>
                  </a:lnTo>
                  <a:lnTo>
                    <a:pt x="1032958" y="6990305"/>
                  </a:lnTo>
                  <a:lnTo>
                    <a:pt x="1124694" y="7200158"/>
                  </a:lnTo>
                  <a:lnTo>
                    <a:pt x="1192279" y="7361304"/>
                  </a:lnTo>
                  <a:lnTo>
                    <a:pt x="1258539" y="7525847"/>
                  </a:lnTo>
                  <a:lnTo>
                    <a:pt x="1323224" y="7693947"/>
                  </a:lnTo>
                  <a:lnTo>
                    <a:pt x="1386080" y="7865765"/>
                  </a:lnTo>
                  <a:lnTo>
                    <a:pt x="1426844" y="7982454"/>
                  </a:lnTo>
                  <a:lnTo>
                    <a:pt x="1466608" y="8100914"/>
                  </a:lnTo>
                  <a:lnTo>
                    <a:pt x="1505298" y="8221192"/>
                  </a:lnTo>
                  <a:lnTo>
                    <a:pt x="1542840" y="8343336"/>
                  </a:lnTo>
                  <a:lnTo>
                    <a:pt x="1579158" y="8467393"/>
                  </a:lnTo>
                  <a:lnTo>
                    <a:pt x="1614178" y="8593410"/>
                  </a:lnTo>
                  <a:lnTo>
                    <a:pt x="1647824" y="8721436"/>
                  </a:lnTo>
                  <a:lnTo>
                    <a:pt x="1680023" y="8851517"/>
                  </a:lnTo>
                  <a:lnTo>
                    <a:pt x="1710700" y="8983701"/>
                  </a:lnTo>
                  <a:lnTo>
                    <a:pt x="1739779" y="9118035"/>
                  </a:lnTo>
                  <a:lnTo>
                    <a:pt x="1767187" y="9254568"/>
                  </a:lnTo>
                  <a:lnTo>
                    <a:pt x="1792848" y="9393346"/>
                  </a:lnTo>
                  <a:lnTo>
                    <a:pt x="1816688" y="9534416"/>
                  </a:lnTo>
                  <a:lnTo>
                    <a:pt x="1838632" y="9677827"/>
                  </a:lnTo>
                  <a:lnTo>
                    <a:pt x="1858605" y="9823625"/>
                  </a:lnTo>
                  <a:lnTo>
                    <a:pt x="1876533" y="9971859"/>
                  </a:lnTo>
                  <a:lnTo>
                    <a:pt x="1892340" y="10122575"/>
                  </a:lnTo>
                  <a:lnTo>
                    <a:pt x="1906810" y="10286978"/>
                  </a:lnTo>
                  <a:lnTo>
                    <a:pt x="0" y="10286978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1"/>
              <a:ext cx="1661795" cy="10287000"/>
            </a:xfrm>
            <a:custGeom>
              <a:avLst/>
              <a:gdLst/>
              <a:ahLst/>
              <a:cxnLst/>
              <a:rect l="l" t="t" r="r" b="b"/>
              <a:pathLst>
                <a:path w="1661795" h="10287000">
                  <a:moveTo>
                    <a:pt x="0" y="10286978"/>
                  </a:moveTo>
                  <a:lnTo>
                    <a:pt x="0" y="5983856"/>
                  </a:lnTo>
                  <a:lnTo>
                    <a:pt x="417814" y="7034855"/>
                  </a:lnTo>
                  <a:lnTo>
                    <a:pt x="509847" y="7278619"/>
                  </a:lnTo>
                  <a:lnTo>
                    <a:pt x="580275" y="7475002"/>
                  </a:lnTo>
                  <a:lnTo>
                    <a:pt x="630721" y="7623205"/>
                  </a:lnTo>
                  <a:lnTo>
                    <a:pt x="678770" y="7772275"/>
                  </a:lnTo>
                  <a:lnTo>
                    <a:pt x="709310" y="7872173"/>
                  </a:lnTo>
                  <a:lnTo>
                    <a:pt x="738542" y="7972511"/>
                  </a:lnTo>
                  <a:lnTo>
                    <a:pt x="766371" y="8073311"/>
                  </a:lnTo>
                  <a:lnTo>
                    <a:pt x="792699" y="8174594"/>
                  </a:lnTo>
                  <a:lnTo>
                    <a:pt x="817429" y="8276383"/>
                  </a:lnTo>
                  <a:lnTo>
                    <a:pt x="840466" y="8378698"/>
                  </a:lnTo>
                  <a:lnTo>
                    <a:pt x="861711" y="8481563"/>
                  </a:lnTo>
                  <a:lnTo>
                    <a:pt x="881070" y="8584999"/>
                  </a:lnTo>
                  <a:lnTo>
                    <a:pt x="890011" y="8636938"/>
                  </a:lnTo>
                  <a:lnTo>
                    <a:pt x="898444" y="8689028"/>
                  </a:lnTo>
                  <a:lnTo>
                    <a:pt x="906357" y="8741271"/>
                  </a:lnTo>
                  <a:lnTo>
                    <a:pt x="913737" y="8793671"/>
                  </a:lnTo>
                  <a:lnTo>
                    <a:pt x="920573" y="8846230"/>
                  </a:lnTo>
                  <a:lnTo>
                    <a:pt x="926853" y="8898951"/>
                  </a:lnTo>
                  <a:lnTo>
                    <a:pt x="932564" y="8951836"/>
                  </a:lnTo>
                  <a:lnTo>
                    <a:pt x="937695" y="9004889"/>
                  </a:lnTo>
                  <a:lnTo>
                    <a:pt x="942232" y="9058112"/>
                  </a:lnTo>
                  <a:lnTo>
                    <a:pt x="946165" y="9111507"/>
                  </a:lnTo>
                  <a:lnTo>
                    <a:pt x="949572" y="9166535"/>
                  </a:lnTo>
                  <a:lnTo>
                    <a:pt x="949572" y="9166882"/>
                  </a:lnTo>
                  <a:lnTo>
                    <a:pt x="952169" y="9218828"/>
                  </a:lnTo>
                  <a:lnTo>
                    <a:pt x="954215" y="9272758"/>
                  </a:lnTo>
                  <a:lnTo>
                    <a:pt x="955608" y="9326872"/>
                  </a:lnTo>
                  <a:lnTo>
                    <a:pt x="956386" y="9384927"/>
                  </a:lnTo>
                  <a:lnTo>
                    <a:pt x="956386" y="9435662"/>
                  </a:lnTo>
                  <a:lnTo>
                    <a:pt x="955746" y="9490344"/>
                  </a:lnTo>
                  <a:lnTo>
                    <a:pt x="954406" y="9545220"/>
                  </a:lnTo>
                  <a:lnTo>
                    <a:pt x="952352" y="9600293"/>
                  </a:lnTo>
                  <a:lnTo>
                    <a:pt x="949572" y="9655567"/>
                  </a:lnTo>
                  <a:lnTo>
                    <a:pt x="946165" y="9709287"/>
                  </a:lnTo>
                  <a:lnTo>
                    <a:pt x="946165" y="9709590"/>
                  </a:lnTo>
                  <a:lnTo>
                    <a:pt x="941787" y="9766725"/>
                  </a:lnTo>
                  <a:lnTo>
                    <a:pt x="936757" y="9822616"/>
                  </a:lnTo>
                  <a:lnTo>
                    <a:pt x="930954" y="9878717"/>
                  </a:lnTo>
                  <a:lnTo>
                    <a:pt x="924364" y="9935032"/>
                  </a:lnTo>
                  <a:lnTo>
                    <a:pt x="916976" y="9991563"/>
                  </a:lnTo>
                  <a:lnTo>
                    <a:pt x="908778" y="10048314"/>
                  </a:lnTo>
                  <a:lnTo>
                    <a:pt x="899758" y="10105287"/>
                  </a:lnTo>
                  <a:lnTo>
                    <a:pt x="890011" y="10161859"/>
                  </a:lnTo>
                  <a:lnTo>
                    <a:pt x="879202" y="10219909"/>
                  </a:lnTo>
                  <a:lnTo>
                    <a:pt x="867641" y="10277564"/>
                  </a:lnTo>
                  <a:lnTo>
                    <a:pt x="865620" y="10286978"/>
                  </a:lnTo>
                  <a:lnTo>
                    <a:pt x="0" y="10286978"/>
                  </a:lnTo>
                  <a:close/>
                </a:path>
                <a:path w="1661795" h="10287000">
                  <a:moveTo>
                    <a:pt x="0" y="1946406"/>
                  </a:moveTo>
                  <a:lnTo>
                    <a:pt x="0" y="0"/>
                  </a:lnTo>
                  <a:lnTo>
                    <a:pt x="1661556" y="0"/>
                  </a:lnTo>
                  <a:lnTo>
                    <a:pt x="1588807" y="64438"/>
                  </a:lnTo>
                  <a:lnTo>
                    <a:pt x="1517545" y="128576"/>
                  </a:lnTo>
                  <a:lnTo>
                    <a:pt x="1447757" y="192417"/>
                  </a:lnTo>
                  <a:lnTo>
                    <a:pt x="1379431" y="255964"/>
                  </a:lnTo>
                  <a:lnTo>
                    <a:pt x="1312555" y="319220"/>
                  </a:lnTo>
                  <a:lnTo>
                    <a:pt x="1247117" y="382187"/>
                  </a:lnTo>
                  <a:lnTo>
                    <a:pt x="1183105" y="444868"/>
                  </a:lnTo>
                  <a:lnTo>
                    <a:pt x="1120506" y="507265"/>
                  </a:lnTo>
                  <a:lnTo>
                    <a:pt x="1059309" y="569382"/>
                  </a:lnTo>
                  <a:lnTo>
                    <a:pt x="999502" y="631221"/>
                  </a:lnTo>
                  <a:lnTo>
                    <a:pt x="941071" y="692785"/>
                  </a:lnTo>
                  <a:lnTo>
                    <a:pt x="884007" y="754077"/>
                  </a:lnTo>
                  <a:lnTo>
                    <a:pt x="828295" y="815098"/>
                  </a:lnTo>
                  <a:lnTo>
                    <a:pt x="773925" y="875853"/>
                  </a:lnTo>
                  <a:lnTo>
                    <a:pt x="720883" y="936344"/>
                  </a:lnTo>
                  <a:lnTo>
                    <a:pt x="669159" y="996573"/>
                  </a:lnTo>
                  <a:lnTo>
                    <a:pt x="618740" y="1056544"/>
                  </a:lnTo>
                  <a:lnTo>
                    <a:pt x="569613" y="1116258"/>
                  </a:lnTo>
                  <a:lnTo>
                    <a:pt x="521767" y="1175719"/>
                  </a:lnTo>
                  <a:lnTo>
                    <a:pt x="475190" y="1234930"/>
                  </a:lnTo>
                  <a:lnTo>
                    <a:pt x="429869" y="1293893"/>
                  </a:lnTo>
                  <a:lnTo>
                    <a:pt x="385793" y="1352611"/>
                  </a:lnTo>
                  <a:lnTo>
                    <a:pt x="342949" y="1411086"/>
                  </a:lnTo>
                  <a:lnTo>
                    <a:pt x="301325" y="1469322"/>
                  </a:lnTo>
                  <a:lnTo>
                    <a:pt x="260910" y="1527321"/>
                  </a:lnTo>
                  <a:lnTo>
                    <a:pt x="221691" y="1585086"/>
                  </a:lnTo>
                  <a:lnTo>
                    <a:pt x="183656" y="1642619"/>
                  </a:lnTo>
                  <a:lnTo>
                    <a:pt x="146792" y="1699924"/>
                  </a:lnTo>
                  <a:lnTo>
                    <a:pt x="111089" y="1757002"/>
                  </a:lnTo>
                  <a:lnTo>
                    <a:pt x="76534" y="1813858"/>
                  </a:lnTo>
                  <a:lnTo>
                    <a:pt x="43114" y="1870493"/>
                  </a:lnTo>
                  <a:lnTo>
                    <a:pt x="10817" y="1926910"/>
                  </a:lnTo>
                  <a:lnTo>
                    <a:pt x="0" y="194640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1"/>
              <a:ext cx="883285" cy="10287000"/>
            </a:xfrm>
            <a:custGeom>
              <a:avLst/>
              <a:gdLst/>
              <a:ahLst/>
              <a:cxnLst/>
              <a:rect l="l" t="t" r="r" b="b"/>
              <a:pathLst>
                <a:path w="883285" h="10287000">
                  <a:moveTo>
                    <a:pt x="0" y="1562317"/>
                  </a:moveTo>
                  <a:lnTo>
                    <a:pt x="0" y="0"/>
                  </a:lnTo>
                  <a:lnTo>
                    <a:pt x="882692" y="0"/>
                  </a:lnTo>
                  <a:lnTo>
                    <a:pt x="831338" y="75574"/>
                  </a:lnTo>
                  <a:lnTo>
                    <a:pt x="781127" y="150675"/>
                  </a:lnTo>
                  <a:lnTo>
                    <a:pt x="732049" y="225305"/>
                  </a:lnTo>
                  <a:lnTo>
                    <a:pt x="684095" y="299469"/>
                  </a:lnTo>
                  <a:lnTo>
                    <a:pt x="637254" y="373170"/>
                  </a:lnTo>
                  <a:lnTo>
                    <a:pt x="591515" y="446411"/>
                  </a:lnTo>
                  <a:lnTo>
                    <a:pt x="546870" y="519197"/>
                  </a:lnTo>
                  <a:lnTo>
                    <a:pt x="503307" y="591531"/>
                  </a:lnTo>
                  <a:lnTo>
                    <a:pt x="460818" y="663416"/>
                  </a:lnTo>
                  <a:lnTo>
                    <a:pt x="419391" y="734857"/>
                  </a:lnTo>
                  <a:lnTo>
                    <a:pt x="379017" y="805857"/>
                  </a:lnTo>
                  <a:lnTo>
                    <a:pt x="339686" y="876420"/>
                  </a:lnTo>
                  <a:lnTo>
                    <a:pt x="301387" y="946550"/>
                  </a:lnTo>
                  <a:lnTo>
                    <a:pt x="264112" y="1016249"/>
                  </a:lnTo>
                  <a:lnTo>
                    <a:pt x="227848" y="1085522"/>
                  </a:lnTo>
                  <a:lnTo>
                    <a:pt x="192588" y="1154373"/>
                  </a:lnTo>
                  <a:lnTo>
                    <a:pt x="158320" y="1222804"/>
                  </a:lnTo>
                  <a:lnTo>
                    <a:pt x="125034" y="1290821"/>
                  </a:lnTo>
                  <a:lnTo>
                    <a:pt x="92721" y="1358426"/>
                  </a:lnTo>
                  <a:lnTo>
                    <a:pt x="61370" y="1425623"/>
                  </a:lnTo>
                  <a:lnTo>
                    <a:pt x="30972" y="1492416"/>
                  </a:lnTo>
                  <a:lnTo>
                    <a:pt x="1516" y="1558809"/>
                  </a:lnTo>
                  <a:lnTo>
                    <a:pt x="0" y="1562317"/>
                  </a:lnTo>
                  <a:close/>
                </a:path>
                <a:path w="883285" h="10287000">
                  <a:moveTo>
                    <a:pt x="0" y="10286978"/>
                  </a:moveTo>
                  <a:lnTo>
                    <a:pt x="0" y="6520022"/>
                  </a:lnTo>
                  <a:lnTo>
                    <a:pt x="131602" y="6941404"/>
                  </a:lnTo>
                  <a:lnTo>
                    <a:pt x="224798" y="7254930"/>
                  </a:lnTo>
                  <a:lnTo>
                    <a:pt x="274477" y="7434174"/>
                  </a:lnTo>
                  <a:lnTo>
                    <a:pt x="309536" y="7568828"/>
                  </a:lnTo>
                  <a:lnTo>
                    <a:pt x="342410" y="7703781"/>
                  </a:lnTo>
                  <a:lnTo>
                    <a:pt x="372825" y="7839133"/>
                  </a:lnTo>
                  <a:lnTo>
                    <a:pt x="391603" y="7929639"/>
                  </a:lnTo>
                  <a:lnTo>
                    <a:pt x="409087" y="8020396"/>
                  </a:lnTo>
                  <a:lnTo>
                    <a:pt x="425198" y="8111433"/>
                  </a:lnTo>
                  <a:lnTo>
                    <a:pt x="439855" y="8202779"/>
                  </a:lnTo>
                  <a:lnTo>
                    <a:pt x="452978" y="8294465"/>
                  </a:lnTo>
                  <a:lnTo>
                    <a:pt x="464486" y="8386519"/>
                  </a:lnTo>
                  <a:lnTo>
                    <a:pt x="474300" y="8478971"/>
                  </a:lnTo>
                  <a:lnTo>
                    <a:pt x="482338" y="8571851"/>
                  </a:lnTo>
                  <a:lnTo>
                    <a:pt x="485762" y="8619805"/>
                  </a:lnTo>
                  <a:lnTo>
                    <a:pt x="485762" y="8620032"/>
                  </a:lnTo>
                  <a:lnTo>
                    <a:pt x="488520" y="8665187"/>
                  </a:lnTo>
                  <a:lnTo>
                    <a:pt x="490890" y="8712035"/>
                  </a:lnTo>
                  <a:lnTo>
                    <a:pt x="492766" y="8759009"/>
                  </a:lnTo>
                  <a:lnTo>
                    <a:pt x="494138" y="8806112"/>
                  </a:lnTo>
                  <a:lnTo>
                    <a:pt x="494996" y="8853347"/>
                  </a:lnTo>
                  <a:lnTo>
                    <a:pt x="495330" y="8900718"/>
                  </a:lnTo>
                  <a:lnTo>
                    <a:pt x="495129" y="8948230"/>
                  </a:lnTo>
                  <a:lnTo>
                    <a:pt x="494385" y="8995885"/>
                  </a:lnTo>
                  <a:lnTo>
                    <a:pt x="493086" y="9043687"/>
                  </a:lnTo>
                  <a:lnTo>
                    <a:pt x="491222" y="9091640"/>
                  </a:lnTo>
                  <a:lnTo>
                    <a:pt x="488784" y="9139748"/>
                  </a:lnTo>
                  <a:lnTo>
                    <a:pt x="485762" y="9188014"/>
                  </a:lnTo>
                  <a:lnTo>
                    <a:pt x="482145" y="9236442"/>
                  </a:lnTo>
                  <a:lnTo>
                    <a:pt x="477924" y="9285036"/>
                  </a:lnTo>
                  <a:lnTo>
                    <a:pt x="473088" y="9333799"/>
                  </a:lnTo>
                  <a:lnTo>
                    <a:pt x="467627" y="9382735"/>
                  </a:lnTo>
                  <a:lnTo>
                    <a:pt x="461532" y="9431848"/>
                  </a:lnTo>
                  <a:lnTo>
                    <a:pt x="454792" y="9481141"/>
                  </a:lnTo>
                  <a:lnTo>
                    <a:pt x="447397" y="9530618"/>
                  </a:lnTo>
                  <a:lnTo>
                    <a:pt x="439338" y="9580283"/>
                  </a:lnTo>
                  <a:lnTo>
                    <a:pt x="430603" y="9630139"/>
                  </a:lnTo>
                  <a:lnTo>
                    <a:pt x="421184" y="9680190"/>
                  </a:lnTo>
                  <a:lnTo>
                    <a:pt x="411070" y="9730440"/>
                  </a:lnTo>
                  <a:lnTo>
                    <a:pt x="400251" y="9780893"/>
                  </a:lnTo>
                  <a:lnTo>
                    <a:pt x="388717" y="9831551"/>
                  </a:lnTo>
                  <a:lnTo>
                    <a:pt x="376457" y="9882420"/>
                  </a:lnTo>
                  <a:lnTo>
                    <a:pt x="363463" y="9933501"/>
                  </a:lnTo>
                  <a:lnTo>
                    <a:pt x="349723" y="9984800"/>
                  </a:lnTo>
                  <a:lnTo>
                    <a:pt x="335228" y="10036320"/>
                  </a:lnTo>
                  <a:lnTo>
                    <a:pt x="319968" y="10088064"/>
                  </a:lnTo>
                  <a:lnTo>
                    <a:pt x="303933" y="10140036"/>
                  </a:lnTo>
                  <a:lnTo>
                    <a:pt x="287112" y="10192240"/>
                  </a:lnTo>
                  <a:lnTo>
                    <a:pt x="269496" y="10244680"/>
                  </a:lnTo>
                  <a:lnTo>
                    <a:pt x="254705" y="10286978"/>
                  </a:lnTo>
                  <a:lnTo>
                    <a:pt x="0" y="10286978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2064" y="1505215"/>
            <a:ext cx="6019165" cy="4238625"/>
          </a:xfrm>
          <a:prstGeom prst="rect">
            <a:avLst/>
          </a:prstGeom>
        </p:spPr>
        <p:txBody>
          <a:bodyPr vert="horz" wrap="square" lIns="0" tIns="262890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2070"/>
              </a:spcBef>
            </a:pPr>
            <a:r>
              <a:rPr sz="8150" b="1" spc="-380" dirty="0">
                <a:solidFill>
                  <a:srgbClr val="041D58"/>
                </a:solidFill>
                <a:latin typeface="Trebuchet MS"/>
                <a:cs typeface="Trebuchet MS"/>
              </a:rPr>
              <a:t>Fire </a:t>
            </a:r>
            <a:r>
              <a:rPr sz="8150" b="1" spc="145" dirty="0">
                <a:solidFill>
                  <a:srgbClr val="041D58"/>
                </a:solidFill>
                <a:latin typeface="Trebuchet MS"/>
                <a:cs typeface="Trebuchet MS"/>
              </a:rPr>
              <a:t>Department </a:t>
            </a:r>
            <a:r>
              <a:rPr sz="8150" b="1" spc="225" dirty="0">
                <a:solidFill>
                  <a:srgbClr val="041D58"/>
                </a:solidFill>
                <a:latin typeface="Trebuchet MS"/>
                <a:cs typeface="Trebuchet MS"/>
              </a:rPr>
              <a:t>Boundary </a:t>
            </a:r>
            <a:r>
              <a:rPr sz="8150" b="1" spc="780" dirty="0">
                <a:solidFill>
                  <a:srgbClr val="041D58"/>
                </a:solidFill>
                <a:latin typeface="Trebuchet MS"/>
                <a:cs typeface="Trebuchet MS"/>
              </a:rPr>
              <a:t>Map</a:t>
            </a:r>
            <a:endParaRPr sz="81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364994"/>
            <a:ext cx="18288000" cy="4922520"/>
            <a:chOff x="0" y="5364994"/>
            <a:chExt cx="18288000" cy="4922520"/>
          </a:xfrm>
        </p:grpSpPr>
        <p:sp>
          <p:nvSpPr>
            <p:cNvPr id="3" name="object 3"/>
            <p:cNvSpPr/>
            <p:nvPr/>
          </p:nvSpPr>
          <p:spPr>
            <a:xfrm>
              <a:off x="0" y="5364994"/>
              <a:ext cx="18288000" cy="4922520"/>
            </a:xfrm>
            <a:custGeom>
              <a:avLst/>
              <a:gdLst/>
              <a:ahLst/>
              <a:cxnLst/>
              <a:rect l="l" t="t" r="r" b="b"/>
              <a:pathLst>
                <a:path w="18288000" h="4922520">
                  <a:moveTo>
                    <a:pt x="18287997" y="4609204"/>
                  </a:moveTo>
                  <a:lnTo>
                    <a:pt x="3644428" y="4609204"/>
                  </a:lnTo>
                  <a:lnTo>
                    <a:pt x="3736391" y="4608983"/>
                  </a:lnTo>
                  <a:lnTo>
                    <a:pt x="3828076" y="4607385"/>
                  </a:lnTo>
                  <a:lnTo>
                    <a:pt x="3919494" y="4604430"/>
                  </a:lnTo>
                  <a:lnTo>
                    <a:pt x="4010659" y="4600136"/>
                  </a:lnTo>
                  <a:lnTo>
                    <a:pt x="4101583" y="4594525"/>
                  </a:lnTo>
                  <a:lnTo>
                    <a:pt x="4192278" y="4587615"/>
                  </a:lnTo>
                  <a:lnTo>
                    <a:pt x="4282757" y="4579426"/>
                  </a:lnTo>
                  <a:lnTo>
                    <a:pt x="4373032" y="4569977"/>
                  </a:lnTo>
                  <a:lnTo>
                    <a:pt x="4463116" y="4559289"/>
                  </a:lnTo>
                  <a:lnTo>
                    <a:pt x="4553020" y="4547381"/>
                  </a:lnTo>
                  <a:lnTo>
                    <a:pt x="4642758" y="4534272"/>
                  </a:lnTo>
                  <a:lnTo>
                    <a:pt x="4732342" y="4519981"/>
                  </a:lnTo>
                  <a:lnTo>
                    <a:pt x="4821785" y="4504530"/>
                  </a:lnTo>
                  <a:lnTo>
                    <a:pt x="4911098" y="4487937"/>
                  </a:lnTo>
                  <a:lnTo>
                    <a:pt x="5000295" y="4470221"/>
                  </a:lnTo>
                  <a:lnTo>
                    <a:pt x="5089387" y="4451403"/>
                  </a:lnTo>
                  <a:lnTo>
                    <a:pt x="5178387" y="4431502"/>
                  </a:lnTo>
                  <a:lnTo>
                    <a:pt x="5267309" y="4410537"/>
                  </a:lnTo>
                  <a:lnTo>
                    <a:pt x="5356163" y="4388529"/>
                  </a:lnTo>
                  <a:lnTo>
                    <a:pt x="5444963" y="4365496"/>
                  </a:lnTo>
                  <a:lnTo>
                    <a:pt x="5533721" y="4341459"/>
                  </a:lnTo>
                  <a:lnTo>
                    <a:pt x="5622449" y="4316437"/>
                  </a:lnTo>
                  <a:lnTo>
                    <a:pt x="5711160" y="4290450"/>
                  </a:lnTo>
                  <a:lnTo>
                    <a:pt x="5799867" y="4263516"/>
                  </a:lnTo>
                  <a:lnTo>
                    <a:pt x="5888581" y="4235657"/>
                  </a:lnTo>
                  <a:lnTo>
                    <a:pt x="5977316" y="4206891"/>
                  </a:lnTo>
                  <a:lnTo>
                    <a:pt x="6154895" y="4146718"/>
                  </a:lnTo>
                  <a:lnTo>
                    <a:pt x="6332705" y="4083153"/>
                  </a:lnTo>
                  <a:lnTo>
                    <a:pt x="6510846" y="4016354"/>
                  </a:lnTo>
                  <a:lnTo>
                    <a:pt x="6689416" y="3946478"/>
                  </a:lnTo>
                  <a:lnTo>
                    <a:pt x="6868515" y="3873681"/>
                  </a:lnTo>
                  <a:lnTo>
                    <a:pt x="7048242" y="3798121"/>
                  </a:lnTo>
                  <a:lnTo>
                    <a:pt x="7319231" y="3679940"/>
                  </a:lnTo>
                  <a:lnTo>
                    <a:pt x="7683680" y="3514157"/>
                  </a:lnTo>
                  <a:lnTo>
                    <a:pt x="8145393" y="3295498"/>
                  </a:lnTo>
                  <a:lnTo>
                    <a:pt x="9887350" y="2439687"/>
                  </a:lnTo>
                  <a:lnTo>
                    <a:pt x="10609400" y="2095011"/>
                  </a:lnTo>
                  <a:lnTo>
                    <a:pt x="11144184" y="1850627"/>
                  </a:lnTo>
                  <a:lnTo>
                    <a:pt x="11584627" y="1658090"/>
                  </a:lnTo>
                  <a:lnTo>
                    <a:pt x="11922841" y="1516243"/>
                  </a:lnTo>
                  <a:lnTo>
                    <a:pt x="12268185" y="1377175"/>
                  </a:lnTo>
                  <a:lnTo>
                    <a:pt x="12620995" y="1241414"/>
                  </a:lnTo>
                  <a:lnTo>
                    <a:pt x="12981606" y="1109492"/>
                  </a:lnTo>
                  <a:lnTo>
                    <a:pt x="13226514" y="1023936"/>
                  </a:lnTo>
                  <a:lnTo>
                    <a:pt x="13475139" y="940478"/>
                  </a:lnTo>
                  <a:lnTo>
                    <a:pt x="13727579" y="859275"/>
                  </a:lnTo>
                  <a:lnTo>
                    <a:pt x="13983936" y="780483"/>
                  </a:lnTo>
                  <a:lnTo>
                    <a:pt x="14244307" y="704258"/>
                  </a:lnTo>
                  <a:lnTo>
                    <a:pt x="14508794" y="630759"/>
                  </a:lnTo>
                  <a:lnTo>
                    <a:pt x="14777495" y="560141"/>
                  </a:lnTo>
                  <a:lnTo>
                    <a:pt x="15050510" y="492561"/>
                  </a:lnTo>
                  <a:lnTo>
                    <a:pt x="15327939" y="428177"/>
                  </a:lnTo>
                  <a:lnTo>
                    <a:pt x="15609881" y="367144"/>
                  </a:lnTo>
                  <a:lnTo>
                    <a:pt x="15896437" y="309621"/>
                  </a:lnTo>
                  <a:lnTo>
                    <a:pt x="16187704" y="255763"/>
                  </a:lnTo>
                  <a:lnTo>
                    <a:pt x="16483784" y="205728"/>
                  </a:lnTo>
                  <a:lnTo>
                    <a:pt x="16784776" y="159672"/>
                  </a:lnTo>
                  <a:lnTo>
                    <a:pt x="17090779" y="117752"/>
                  </a:lnTo>
                  <a:lnTo>
                    <a:pt x="17401893" y="80125"/>
                  </a:lnTo>
                  <a:lnTo>
                    <a:pt x="17718217" y="46948"/>
                  </a:lnTo>
                  <a:lnTo>
                    <a:pt x="18039852" y="18378"/>
                  </a:lnTo>
                  <a:lnTo>
                    <a:pt x="18287997" y="0"/>
                  </a:lnTo>
                  <a:lnTo>
                    <a:pt x="18287997" y="4609204"/>
                  </a:lnTo>
                  <a:close/>
                </a:path>
                <a:path w="18288000" h="4922520">
                  <a:moveTo>
                    <a:pt x="18287997" y="4922004"/>
                  </a:moveTo>
                  <a:lnTo>
                    <a:pt x="0" y="4922004"/>
                  </a:lnTo>
                  <a:lnTo>
                    <a:pt x="0" y="3509588"/>
                  </a:lnTo>
                  <a:lnTo>
                    <a:pt x="43200" y="3534689"/>
                  </a:lnTo>
                  <a:lnTo>
                    <a:pt x="153483" y="3597096"/>
                  </a:lnTo>
                  <a:lnTo>
                    <a:pt x="263039" y="3657421"/>
                  </a:lnTo>
                  <a:lnTo>
                    <a:pt x="371881" y="3715682"/>
                  </a:lnTo>
                  <a:lnTo>
                    <a:pt x="480022" y="3771900"/>
                  </a:lnTo>
                  <a:lnTo>
                    <a:pt x="587472" y="3826094"/>
                  </a:lnTo>
                  <a:lnTo>
                    <a:pt x="694246" y="3878284"/>
                  </a:lnTo>
                  <a:lnTo>
                    <a:pt x="800356" y="3928489"/>
                  </a:lnTo>
                  <a:lnTo>
                    <a:pt x="905813" y="3976729"/>
                  </a:lnTo>
                  <a:lnTo>
                    <a:pt x="1010631" y="4023024"/>
                  </a:lnTo>
                  <a:lnTo>
                    <a:pt x="1114821" y="4067392"/>
                  </a:lnTo>
                  <a:lnTo>
                    <a:pt x="1218397" y="4109854"/>
                  </a:lnTo>
                  <a:lnTo>
                    <a:pt x="1321370" y="4150430"/>
                  </a:lnTo>
                  <a:lnTo>
                    <a:pt x="1423754" y="4189138"/>
                  </a:lnTo>
                  <a:lnTo>
                    <a:pt x="1525561" y="4226000"/>
                  </a:lnTo>
                  <a:lnTo>
                    <a:pt x="1626802" y="4261033"/>
                  </a:lnTo>
                  <a:lnTo>
                    <a:pt x="1727491" y="4294258"/>
                  </a:lnTo>
                  <a:lnTo>
                    <a:pt x="1827640" y="4325694"/>
                  </a:lnTo>
                  <a:lnTo>
                    <a:pt x="1927261" y="4355361"/>
                  </a:lnTo>
                  <a:lnTo>
                    <a:pt x="2026368" y="4383278"/>
                  </a:lnTo>
                  <a:lnTo>
                    <a:pt x="2124971" y="4409466"/>
                  </a:lnTo>
                  <a:lnTo>
                    <a:pt x="2223085" y="4433944"/>
                  </a:lnTo>
                  <a:lnTo>
                    <a:pt x="2320720" y="4456731"/>
                  </a:lnTo>
                  <a:lnTo>
                    <a:pt x="2417891" y="4477846"/>
                  </a:lnTo>
                  <a:lnTo>
                    <a:pt x="2514608" y="4497311"/>
                  </a:lnTo>
                  <a:lnTo>
                    <a:pt x="2610885" y="4515143"/>
                  </a:lnTo>
                  <a:lnTo>
                    <a:pt x="2706735" y="4531363"/>
                  </a:lnTo>
                  <a:lnTo>
                    <a:pt x="2802168" y="4545991"/>
                  </a:lnTo>
                  <a:lnTo>
                    <a:pt x="2897199" y="4559045"/>
                  </a:lnTo>
                  <a:lnTo>
                    <a:pt x="2991839" y="4570546"/>
                  </a:lnTo>
                  <a:lnTo>
                    <a:pt x="3086101" y="4580514"/>
                  </a:lnTo>
                  <a:lnTo>
                    <a:pt x="3179997" y="4588967"/>
                  </a:lnTo>
                  <a:lnTo>
                    <a:pt x="3273540" y="4595925"/>
                  </a:lnTo>
                  <a:lnTo>
                    <a:pt x="3366742" y="4601408"/>
                  </a:lnTo>
                  <a:lnTo>
                    <a:pt x="3459615" y="4605436"/>
                  </a:lnTo>
                  <a:lnTo>
                    <a:pt x="3552173" y="4608028"/>
                  </a:lnTo>
                  <a:lnTo>
                    <a:pt x="3644428" y="4609204"/>
                  </a:lnTo>
                  <a:lnTo>
                    <a:pt x="18287997" y="4609204"/>
                  </a:lnTo>
                  <a:lnTo>
                    <a:pt x="18287997" y="4922004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376332"/>
              <a:ext cx="18288000" cy="2910840"/>
            </a:xfrm>
            <a:custGeom>
              <a:avLst/>
              <a:gdLst/>
              <a:ahLst/>
              <a:cxnLst/>
              <a:rect l="l" t="t" r="r" b="b"/>
              <a:pathLst>
                <a:path w="18288000" h="2910840">
                  <a:moveTo>
                    <a:pt x="18287997" y="2910667"/>
                  </a:moveTo>
                  <a:lnTo>
                    <a:pt x="6073999" y="2910667"/>
                  </a:lnTo>
                  <a:lnTo>
                    <a:pt x="6084158" y="2908802"/>
                  </a:lnTo>
                  <a:lnTo>
                    <a:pt x="6186698" y="2888915"/>
                  </a:lnTo>
                  <a:lnTo>
                    <a:pt x="6391325" y="2846126"/>
                  </a:lnTo>
                  <a:lnTo>
                    <a:pt x="6595385" y="2799484"/>
                  </a:lnTo>
                  <a:lnTo>
                    <a:pt x="6798923" y="2749194"/>
                  </a:lnTo>
                  <a:lnTo>
                    <a:pt x="7001986" y="2695457"/>
                  </a:lnTo>
                  <a:lnTo>
                    <a:pt x="7204619" y="2638478"/>
                  </a:lnTo>
                  <a:lnTo>
                    <a:pt x="7406869" y="2578458"/>
                  </a:lnTo>
                  <a:lnTo>
                    <a:pt x="7608781" y="2515601"/>
                  </a:lnTo>
                  <a:lnTo>
                    <a:pt x="7810400" y="2450109"/>
                  </a:lnTo>
                  <a:lnTo>
                    <a:pt x="8112382" y="2347377"/>
                  </a:lnTo>
                  <a:lnTo>
                    <a:pt x="8514431" y="2203074"/>
                  </a:lnTo>
                  <a:lnTo>
                    <a:pt x="9016553" y="2013205"/>
                  </a:lnTo>
                  <a:lnTo>
                    <a:pt x="11237688" y="1130358"/>
                  </a:lnTo>
                  <a:lnTo>
                    <a:pt x="11749300" y="937197"/>
                  </a:lnTo>
                  <a:lnTo>
                    <a:pt x="12161471" y="789384"/>
                  </a:lnTo>
                  <a:lnTo>
                    <a:pt x="12472521" y="683507"/>
                  </a:lnTo>
                  <a:lnTo>
                    <a:pt x="12785391" y="582661"/>
                  </a:lnTo>
                  <a:lnTo>
                    <a:pt x="12995057" y="518564"/>
                  </a:lnTo>
                  <a:lnTo>
                    <a:pt x="13205647" y="457211"/>
                  </a:lnTo>
                  <a:lnTo>
                    <a:pt x="13417206" y="398804"/>
                  </a:lnTo>
                  <a:lnTo>
                    <a:pt x="13629780" y="343547"/>
                  </a:lnTo>
                  <a:lnTo>
                    <a:pt x="13843414" y="291642"/>
                  </a:lnTo>
                  <a:lnTo>
                    <a:pt x="14058156" y="243293"/>
                  </a:lnTo>
                  <a:lnTo>
                    <a:pt x="14274049" y="198703"/>
                  </a:lnTo>
                  <a:lnTo>
                    <a:pt x="14491141" y="158073"/>
                  </a:lnTo>
                  <a:lnTo>
                    <a:pt x="14600151" y="139308"/>
                  </a:lnTo>
                  <a:lnTo>
                    <a:pt x="14709477" y="121608"/>
                  </a:lnTo>
                  <a:lnTo>
                    <a:pt x="14819126" y="105001"/>
                  </a:lnTo>
                  <a:lnTo>
                    <a:pt x="14929103" y="89510"/>
                  </a:lnTo>
                  <a:lnTo>
                    <a:pt x="15039415" y="75163"/>
                  </a:lnTo>
                  <a:lnTo>
                    <a:pt x="15150065" y="61983"/>
                  </a:lnTo>
                  <a:lnTo>
                    <a:pt x="15261062" y="49996"/>
                  </a:lnTo>
                  <a:lnTo>
                    <a:pt x="15372409" y="39228"/>
                  </a:lnTo>
                  <a:lnTo>
                    <a:pt x="15484114" y="29704"/>
                  </a:lnTo>
                  <a:lnTo>
                    <a:pt x="15596181" y="21449"/>
                  </a:lnTo>
                  <a:lnTo>
                    <a:pt x="15708616" y="14490"/>
                  </a:lnTo>
                  <a:lnTo>
                    <a:pt x="15821425" y="8850"/>
                  </a:lnTo>
                  <a:lnTo>
                    <a:pt x="15934615" y="4556"/>
                  </a:lnTo>
                  <a:lnTo>
                    <a:pt x="16048190" y="1632"/>
                  </a:lnTo>
                  <a:lnTo>
                    <a:pt x="16170035" y="0"/>
                  </a:lnTo>
                  <a:lnTo>
                    <a:pt x="16276519" y="0"/>
                  </a:lnTo>
                  <a:lnTo>
                    <a:pt x="16391285" y="1341"/>
                  </a:lnTo>
                  <a:lnTo>
                    <a:pt x="16506459" y="4155"/>
                  </a:lnTo>
                  <a:lnTo>
                    <a:pt x="16622048" y="8466"/>
                  </a:lnTo>
                  <a:lnTo>
                    <a:pt x="16738057" y="14300"/>
                  </a:lnTo>
                  <a:lnTo>
                    <a:pt x="16854491" y="21683"/>
                  </a:lnTo>
                  <a:lnTo>
                    <a:pt x="16971357" y="30640"/>
                  </a:lnTo>
                  <a:lnTo>
                    <a:pt x="17088660" y="41196"/>
                  </a:lnTo>
                  <a:lnTo>
                    <a:pt x="17206405" y="53376"/>
                  </a:lnTo>
                  <a:lnTo>
                    <a:pt x="17324600" y="67206"/>
                  </a:lnTo>
                  <a:lnTo>
                    <a:pt x="17443248" y="82712"/>
                  </a:lnTo>
                  <a:lnTo>
                    <a:pt x="17562357" y="99918"/>
                  </a:lnTo>
                  <a:lnTo>
                    <a:pt x="17681932" y="118850"/>
                  </a:lnTo>
                  <a:lnTo>
                    <a:pt x="17801978" y="139534"/>
                  </a:lnTo>
                  <a:lnTo>
                    <a:pt x="17922501" y="161994"/>
                  </a:lnTo>
                  <a:lnTo>
                    <a:pt x="18043508" y="186256"/>
                  </a:lnTo>
                  <a:lnTo>
                    <a:pt x="18165003" y="212346"/>
                  </a:lnTo>
                  <a:lnTo>
                    <a:pt x="18286993" y="240289"/>
                  </a:lnTo>
                  <a:lnTo>
                    <a:pt x="18287997" y="240533"/>
                  </a:lnTo>
                  <a:lnTo>
                    <a:pt x="18287997" y="2910667"/>
                  </a:lnTo>
                  <a:close/>
                </a:path>
                <a:path w="18288000" h="2910840">
                  <a:moveTo>
                    <a:pt x="2920376" y="2910667"/>
                  </a:moveTo>
                  <a:lnTo>
                    <a:pt x="0" y="2910667"/>
                  </a:lnTo>
                  <a:lnTo>
                    <a:pt x="0" y="1673001"/>
                  </a:lnTo>
                  <a:lnTo>
                    <a:pt x="40694" y="1699179"/>
                  </a:lnTo>
                  <a:lnTo>
                    <a:pt x="160491" y="1774114"/>
                  </a:lnTo>
                  <a:lnTo>
                    <a:pt x="279819" y="1846639"/>
                  </a:lnTo>
                  <a:lnTo>
                    <a:pt x="398685" y="1916781"/>
                  </a:lnTo>
                  <a:lnTo>
                    <a:pt x="517094" y="1984565"/>
                  </a:lnTo>
                  <a:lnTo>
                    <a:pt x="635051" y="2050016"/>
                  </a:lnTo>
                  <a:lnTo>
                    <a:pt x="752563" y="2113159"/>
                  </a:lnTo>
                  <a:lnTo>
                    <a:pt x="869635" y="2174021"/>
                  </a:lnTo>
                  <a:lnTo>
                    <a:pt x="986273" y="2232625"/>
                  </a:lnTo>
                  <a:lnTo>
                    <a:pt x="1102482" y="2288998"/>
                  </a:lnTo>
                  <a:lnTo>
                    <a:pt x="1218269" y="2343166"/>
                  </a:lnTo>
                  <a:lnTo>
                    <a:pt x="1333639" y="2395152"/>
                  </a:lnTo>
                  <a:lnTo>
                    <a:pt x="1448598" y="2444983"/>
                  </a:lnTo>
                  <a:lnTo>
                    <a:pt x="1563151" y="2492685"/>
                  </a:lnTo>
                  <a:lnTo>
                    <a:pt x="1677304" y="2538281"/>
                  </a:lnTo>
                  <a:lnTo>
                    <a:pt x="1791063" y="2581799"/>
                  </a:lnTo>
                  <a:lnTo>
                    <a:pt x="1904435" y="2623263"/>
                  </a:lnTo>
                  <a:lnTo>
                    <a:pt x="2017423" y="2662698"/>
                  </a:lnTo>
                  <a:lnTo>
                    <a:pt x="2130035" y="2700130"/>
                  </a:lnTo>
                  <a:lnTo>
                    <a:pt x="2242276" y="2735585"/>
                  </a:lnTo>
                  <a:lnTo>
                    <a:pt x="2354151" y="2769087"/>
                  </a:lnTo>
                  <a:lnTo>
                    <a:pt x="2465667" y="2800662"/>
                  </a:lnTo>
                  <a:lnTo>
                    <a:pt x="2576829" y="2830336"/>
                  </a:lnTo>
                  <a:lnTo>
                    <a:pt x="2687642" y="2858134"/>
                  </a:lnTo>
                  <a:lnTo>
                    <a:pt x="2798114" y="2884080"/>
                  </a:lnTo>
                  <a:lnTo>
                    <a:pt x="2908248" y="2908201"/>
                  </a:lnTo>
                  <a:lnTo>
                    <a:pt x="2920376" y="2910667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343999"/>
              <a:ext cx="18288000" cy="1943100"/>
            </a:xfrm>
            <a:custGeom>
              <a:avLst/>
              <a:gdLst/>
              <a:ahLst/>
              <a:cxnLst/>
              <a:rect l="l" t="t" r="r" b="b"/>
              <a:pathLst>
                <a:path w="18288000" h="1943100">
                  <a:moveTo>
                    <a:pt x="2636094" y="1943000"/>
                  </a:moveTo>
                  <a:lnTo>
                    <a:pt x="0" y="1943000"/>
                  </a:lnTo>
                  <a:lnTo>
                    <a:pt x="0" y="1145499"/>
                  </a:lnTo>
                  <a:lnTo>
                    <a:pt x="20721" y="1154217"/>
                  </a:lnTo>
                  <a:lnTo>
                    <a:pt x="157591" y="1210233"/>
                  </a:lnTo>
                  <a:lnTo>
                    <a:pt x="293651" y="1264356"/>
                  </a:lnTo>
                  <a:lnTo>
                    <a:pt x="428909" y="1316606"/>
                  </a:lnTo>
                  <a:lnTo>
                    <a:pt x="563373" y="1367005"/>
                  </a:lnTo>
                  <a:lnTo>
                    <a:pt x="697051" y="1415574"/>
                  </a:lnTo>
                  <a:lnTo>
                    <a:pt x="829950" y="1462334"/>
                  </a:lnTo>
                  <a:lnTo>
                    <a:pt x="962077" y="1507306"/>
                  </a:lnTo>
                  <a:lnTo>
                    <a:pt x="1093442" y="1550511"/>
                  </a:lnTo>
                  <a:lnTo>
                    <a:pt x="1224050" y="1591970"/>
                  </a:lnTo>
                  <a:lnTo>
                    <a:pt x="1353911" y="1631704"/>
                  </a:lnTo>
                  <a:lnTo>
                    <a:pt x="1483031" y="1669735"/>
                  </a:lnTo>
                  <a:lnTo>
                    <a:pt x="1611419" y="1706083"/>
                  </a:lnTo>
                  <a:lnTo>
                    <a:pt x="1739082" y="1740770"/>
                  </a:lnTo>
                  <a:lnTo>
                    <a:pt x="1866028" y="1773816"/>
                  </a:lnTo>
                  <a:lnTo>
                    <a:pt x="1992265" y="1805243"/>
                  </a:lnTo>
                  <a:lnTo>
                    <a:pt x="2117800" y="1835072"/>
                  </a:lnTo>
                  <a:lnTo>
                    <a:pt x="2242641" y="1863323"/>
                  </a:lnTo>
                  <a:lnTo>
                    <a:pt x="2366796" y="1890018"/>
                  </a:lnTo>
                  <a:lnTo>
                    <a:pt x="2490272" y="1915179"/>
                  </a:lnTo>
                  <a:lnTo>
                    <a:pt x="2613078" y="1938825"/>
                  </a:lnTo>
                  <a:lnTo>
                    <a:pt x="2636094" y="1943000"/>
                  </a:lnTo>
                  <a:close/>
                </a:path>
                <a:path w="18288000" h="1943100">
                  <a:moveTo>
                    <a:pt x="18287997" y="1943000"/>
                  </a:moveTo>
                  <a:lnTo>
                    <a:pt x="6750472" y="1943000"/>
                  </a:lnTo>
                  <a:lnTo>
                    <a:pt x="6755831" y="1942111"/>
                  </a:lnTo>
                  <a:lnTo>
                    <a:pt x="6961527" y="1904896"/>
                  </a:lnTo>
                  <a:lnTo>
                    <a:pt x="7165774" y="1864998"/>
                  </a:lnTo>
                  <a:lnTo>
                    <a:pt x="7469563" y="1800490"/>
                  </a:lnTo>
                  <a:lnTo>
                    <a:pt x="7770440" y="1730895"/>
                  </a:lnTo>
                  <a:lnTo>
                    <a:pt x="8068613" y="1656781"/>
                  </a:lnTo>
                  <a:lnTo>
                    <a:pt x="8364291" y="1578718"/>
                  </a:lnTo>
                  <a:lnTo>
                    <a:pt x="8755005" y="1469476"/>
                  </a:lnTo>
                  <a:lnTo>
                    <a:pt x="9238432" y="1326528"/>
                  </a:lnTo>
                  <a:lnTo>
                    <a:pt x="11041552" y="763396"/>
                  </a:lnTo>
                  <a:lnTo>
                    <a:pt x="11699583" y="567793"/>
                  </a:lnTo>
                  <a:lnTo>
                    <a:pt x="12075780" y="463528"/>
                  </a:lnTo>
                  <a:lnTo>
                    <a:pt x="12358392" y="389944"/>
                  </a:lnTo>
                  <a:lnTo>
                    <a:pt x="12641634" y="320950"/>
                  </a:lnTo>
                  <a:lnTo>
                    <a:pt x="12925713" y="257114"/>
                  </a:lnTo>
                  <a:lnTo>
                    <a:pt x="13115667" y="217703"/>
                  </a:lnTo>
                  <a:lnTo>
                    <a:pt x="13306147" y="181006"/>
                  </a:lnTo>
                  <a:lnTo>
                    <a:pt x="13497216" y="147193"/>
                  </a:lnTo>
                  <a:lnTo>
                    <a:pt x="13688935" y="116430"/>
                  </a:lnTo>
                  <a:lnTo>
                    <a:pt x="13881365" y="88888"/>
                  </a:lnTo>
                  <a:lnTo>
                    <a:pt x="14074569" y="64734"/>
                  </a:lnTo>
                  <a:lnTo>
                    <a:pt x="14268609" y="44138"/>
                  </a:lnTo>
                  <a:lnTo>
                    <a:pt x="14463545" y="27268"/>
                  </a:lnTo>
                  <a:lnTo>
                    <a:pt x="14561368" y="20283"/>
                  </a:lnTo>
                  <a:lnTo>
                    <a:pt x="14659439" y="14292"/>
                  </a:lnTo>
                  <a:lnTo>
                    <a:pt x="14757765" y="9318"/>
                  </a:lnTo>
                  <a:lnTo>
                    <a:pt x="14856354" y="5380"/>
                  </a:lnTo>
                  <a:lnTo>
                    <a:pt x="14955214" y="2500"/>
                  </a:lnTo>
                  <a:lnTo>
                    <a:pt x="15054351" y="700"/>
                  </a:lnTo>
                  <a:lnTo>
                    <a:pt x="15153775" y="0"/>
                  </a:lnTo>
                  <a:lnTo>
                    <a:pt x="15253492" y="420"/>
                  </a:lnTo>
                  <a:lnTo>
                    <a:pt x="15353511" y="1984"/>
                  </a:lnTo>
                  <a:lnTo>
                    <a:pt x="15453838" y="4710"/>
                  </a:lnTo>
                  <a:lnTo>
                    <a:pt x="15554483" y="8621"/>
                  </a:lnTo>
                  <a:lnTo>
                    <a:pt x="15655452" y="13738"/>
                  </a:lnTo>
                  <a:lnTo>
                    <a:pt x="15756753" y="20081"/>
                  </a:lnTo>
                  <a:lnTo>
                    <a:pt x="15858394" y="27672"/>
                  </a:lnTo>
                  <a:lnTo>
                    <a:pt x="15960383" y="36532"/>
                  </a:lnTo>
                  <a:lnTo>
                    <a:pt x="16062727" y="46682"/>
                  </a:lnTo>
                  <a:lnTo>
                    <a:pt x="16165435" y="58142"/>
                  </a:lnTo>
                  <a:lnTo>
                    <a:pt x="16268513" y="70935"/>
                  </a:lnTo>
                  <a:lnTo>
                    <a:pt x="16371970" y="85081"/>
                  </a:lnTo>
                  <a:lnTo>
                    <a:pt x="16475813" y="100601"/>
                  </a:lnTo>
                  <a:lnTo>
                    <a:pt x="16580050" y="117516"/>
                  </a:lnTo>
                  <a:lnTo>
                    <a:pt x="16684688" y="135848"/>
                  </a:lnTo>
                  <a:lnTo>
                    <a:pt x="16789736" y="155617"/>
                  </a:lnTo>
                  <a:lnTo>
                    <a:pt x="16895201" y="176845"/>
                  </a:lnTo>
                  <a:lnTo>
                    <a:pt x="17001091" y="199553"/>
                  </a:lnTo>
                  <a:lnTo>
                    <a:pt x="17107414" y="223761"/>
                  </a:lnTo>
                  <a:lnTo>
                    <a:pt x="17214177" y="249491"/>
                  </a:lnTo>
                  <a:lnTo>
                    <a:pt x="17321387" y="276763"/>
                  </a:lnTo>
                  <a:lnTo>
                    <a:pt x="17429054" y="305600"/>
                  </a:lnTo>
                  <a:lnTo>
                    <a:pt x="17537184" y="336022"/>
                  </a:lnTo>
                  <a:lnTo>
                    <a:pt x="17645785" y="368050"/>
                  </a:lnTo>
                  <a:lnTo>
                    <a:pt x="17754864" y="401705"/>
                  </a:lnTo>
                  <a:lnTo>
                    <a:pt x="17864431" y="437008"/>
                  </a:lnTo>
                  <a:lnTo>
                    <a:pt x="17974491" y="473981"/>
                  </a:lnTo>
                  <a:lnTo>
                    <a:pt x="18085054" y="512644"/>
                  </a:lnTo>
                  <a:lnTo>
                    <a:pt x="18196126" y="553018"/>
                  </a:lnTo>
                  <a:lnTo>
                    <a:pt x="18287997" y="587685"/>
                  </a:lnTo>
                  <a:lnTo>
                    <a:pt x="18287997" y="1943000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7554347" y="929918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604"/>
                </a:lnTo>
                <a:lnTo>
                  <a:pt x="252653" y="423583"/>
                </a:lnTo>
                <a:lnTo>
                  <a:pt x="231317" y="463537"/>
                </a:lnTo>
                <a:lnTo>
                  <a:pt x="216242" y="506857"/>
                </a:lnTo>
                <a:lnTo>
                  <a:pt x="201155" y="463562"/>
                </a:lnTo>
                <a:lnTo>
                  <a:pt x="179806" y="423633"/>
                </a:lnTo>
                <a:lnTo>
                  <a:pt x="152806" y="387680"/>
                </a:lnTo>
                <a:lnTo>
                  <a:pt x="120726" y="356285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89"/>
                </a:lnTo>
                <a:lnTo>
                  <a:pt x="5740" y="344957"/>
                </a:lnTo>
                <a:lnTo>
                  <a:pt x="22009" y="390461"/>
                </a:lnTo>
                <a:lnTo>
                  <a:pt x="47548" y="430606"/>
                </a:lnTo>
                <a:lnTo>
                  <a:pt x="81026" y="464070"/>
                </a:lnTo>
                <a:lnTo>
                  <a:pt x="121170" y="489597"/>
                </a:lnTo>
                <a:lnTo>
                  <a:pt x="166687" y="505853"/>
                </a:lnTo>
                <a:lnTo>
                  <a:pt x="216255" y="511568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23"/>
                </a:lnTo>
                <a:lnTo>
                  <a:pt x="426796" y="344906"/>
                </a:lnTo>
                <a:lnTo>
                  <a:pt x="428625" y="329006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79"/>
                </a:moveTo>
                <a:lnTo>
                  <a:pt x="388772" y="162382"/>
                </a:lnTo>
                <a:lnTo>
                  <a:pt x="348322" y="182892"/>
                </a:lnTo>
                <a:lnTo>
                  <a:pt x="311746" y="209156"/>
                </a:lnTo>
                <a:lnTo>
                  <a:pt x="279666" y="240576"/>
                </a:lnTo>
                <a:lnTo>
                  <a:pt x="252653" y="276555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606"/>
                </a:lnTo>
                <a:lnTo>
                  <a:pt x="152806" y="240652"/>
                </a:lnTo>
                <a:lnTo>
                  <a:pt x="120726" y="209245"/>
                </a:lnTo>
                <a:lnTo>
                  <a:pt x="84175" y="183007"/>
                </a:lnTo>
                <a:lnTo>
                  <a:pt x="43738" y="162509"/>
                </a:lnTo>
                <a:lnTo>
                  <a:pt x="0" y="148361"/>
                </a:lnTo>
                <a:lnTo>
                  <a:pt x="5740" y="197929"/>
                </a:lnTo>
                <a:lnTo>
                  <a:pt x="22009" y="243433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70" y="342557"/>
                </a:lnTo>
                <a:lnTo>
                  <a:pt x="166687" y="358825"/>
                </a:lnTo>
                <a:lnTo>
                  <a:pt x="216255" y="364528"/>
                </a:lnTo>
                <a:lnTo>
                  <a:pt x="265849" y="358825"/>
                </a:lnTo>
                <a:lnTo>
                  <a:pt x="311365" y="342557"/>
                </a:lnTo>
                <a:lnTo>
                  <a:pt x="351510" y="317030"/>
                </a:lnTo>
                <a:lnTo>
                  <a:pt x="385000" y="283540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79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33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14"/>
                </a:lnTo>
                <a:lnTo>
                  <a:pt x="252653" y="128193"/>
                </a:lnTo>
                <a:lnTo>
                  <a:pt x="231317" y="168148"/>
                </a:lnTo>
                <a:lnTo>
                  <a:pt x="216242" y="211467"/>
                </a:lnTo>
                <a:lnTo>
                  <a:pt x="201155" y="168173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96"/>
                </a:lnTo>
                <a:lnTo>
                  <a:pt x="84175" y="34645"/>
                </a:lnTo>
                <a:lnTo>
                  <a:pt x="43738" y="14160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16"/>
                </a:lnTo>
                <a:lnTo>
                  <a:pt x="81026" y="168694"/>
                </a:lnTo>
                <a:lnTo>
                  <a:pt x="121170" y="194208"/>
                </a:lnTo>
                <a:lnTo>
                  <a:pt x="166687" y="210464"/>
                </a:lnTo>
                <a:lnTo>
                  <a:pt x="216255" y="216179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34"/>
                </a:lnTo>
                <a:lnTo>
                  <a:pt x="426796" y="49517"/>
                </a:lnTo>
                <a:lnTo>
                  <a:pt x="428625" y="33616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97617" y="94269"/>
            <a:ext cx="742949" cy="74294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58472" y="327622"/>
            <a:ext cx="164592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459" dirty="0"/>
              <a:t>Why</a:t>
            </a:r>
            <a:r>
              <a:rPr sz="6000" spc="-1190" dirty="0"/>
              <a:t> </a:t>
            </a:r>
            <a:r>
              <a:rPr sz="6000" spc="145" dirty="0"/>
              <a:t>did</a:t>
            </a:r>
            <a:r>
              <a:rPr sz="6000" spc="-1185" dirty="0"/>
              <a:t> </a:t>
            </a:r>
            <a:r>
              <a:rPr sz="6000" spc="190" dirty="0"/>
              <a:t>we</a:t>
            </a:r>
            <a:r>
              <a:rPr sz="6000" spc="-1185" dirty="0"/>
              <a:t> </a:t>
            </a:r>
            <a:r>
              <a:rPr sz="6000" spc="-65" dirty="0"/>
              <a:t>enter</a:t>
            </a:r>
            <a:r>
              <a:rPr sz="6000" spc="-1185" dirty="0"/>
              <a:t> </a:t>
            </a:r>
            <a:r>
              <a:rPr sz="6000" spc="-20" dirty="0"/>
              <a:t>into</a:t>
            </a:r>
            <a:r>
              <a:rPr sz="6000" spc="-1185" dirty="0"/>
              <a:t> </a:t>
            </a:r>
            <a:r>
              <a:rPr sz="6000" spc="-215" dirty="0"/>
              <a:t>fire</a:t>
            </a:r>
            <a:r>
              <a:rPr sz="6000" spc="-1185" dirty="0"/>
              <a:t> </a:t>
            </a:r>
            <a:r>
              <a:rPr sz="6000" spc="50" dirty="0"/>
              <a:t>service</a:t>
            </a:r>
            <a:r>
              <a:rPr sz="6000" spc="-1190" dirty="0"/>
              <a:t> </a:t>
            </a:r>
            <a:r>
              <a:rPr sz="6000" spc="204" dirty="0"/>
              <a:t>agreements?</a:t>
            </a:r>
            <a:endParaRPr sz="6000"/>
          </a:p>
        </p:txBody>
      </p:sp>
      <p:sp>
        <p:nvSpPr>
          <p:cNvPr id="9" name="object 9"/>
          <p:cNvSpPr txBox="1"/>
          <p:nvPr/>
        </p:nvSpPr>
        <p:spPr>
          <a:xfrm>
            <a:off x="1607978" y="1456917"/>
            <a:ext cx="15270480" cy="283654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4350" b="1" spc="490" dirty="0">
                <a:latin typeface="Calibri"/>
                <a:cs typeface="Calibri"/>
              </a:rPr>
              <a:t>Sec.</a:t>
            </a:r>
            <a:r>
              <a:rPr sz="4350" b="1" spc="254" dirty="0">
                <a:latin typeface="Calibri"/>
                <a:cs typeface="Calibri"/>
              </a:rPr>
              <a:t> </a:t>
            </a:r>
            <a:r>
              <a:rPr sz="4350" b="1" spc="260" dirty="0">
                <a:latin typeface="Calibri"/>
                <a:cs typeface="Calibri"/>
              </a:rPr>
              <a:t>352.001, </a:t>
            </a:r>
            <a:r>
              <a:rPr sz="4350" b="1" spc="405" dirty="0">
                <a:latin typeface="Calibri"/>
                <a:cs typeface="Calibri"/>
              </a:rPr>
              <a:t>Tex.</a:t>
            </a:r>
            <a:r>
              <a:rPr sz="4350" b="1" spc="260" dirty="0">
                <a:latin typeface="Calibri"/>
                <a:cs typeface="Calibri"/>
              </a:rPr>
              <a:t> </a:t>
            </a:r>
            <a:r>
              <a:rPr sz="4350" b="1" spc="560" dirty="0">
                <a:latin typeface="Calibri"/>
                <a:cs typeface="Calibri"/>
              </a:rPr>
              <a:t>Local</a:t>
            </a:r>
            <a:r>
              <a:rPr sz="4350" b="1" spc="260" dirty="0">
                <a:latin typeface="Calibri"/>
                <a:cs typeface="Calibri"/>
              </a:rPr>
              <a:t> </a:t>
            </a:r>
            <a:r>
              <a:rPr sz="4350" b="1" spc="400" dirty="0">
                <a:latin typeface="Calibri"/>
                <a:cs typeface="Calibri"/>
              </a:rPr>
              <a:t>Gov’t</a:t>
            </a:r>
            <a:r>
              <a:rPr sz="4350" b="1" spc="254" dirty="0">
                <a:latin typeface="Calibri"/>
                <a:cs typeface="Calibri"/>
              </a:rPr>
              <a:t> </a:t>
            </a:r>
            <a:r>
              <a:rPr sz="4350" b="1" spc="500" dirty="0">
                <a:latin typeface="Calibri"/>
                <a:cs typeface="Calibri"/>
              </a:rPr>
              <a:t>Code:</a:t>
            </a:r>
            <a:endParaRPr sz="4350" dirty="0">
              <a:latin typeface="Calibri"/>
              <a:cs typeface="Calibri"/>
            </a:endParaRPr>
          </a:p>
          <a:p>
            <a:pPr marL="12700" marR="5080">
              <a:lnSpc>
                <a:spcPts val="3900"/>
              </a:lnSpc>
              <a:spcBef>
                <a:spcPts val="695"/>
              </a:spcBef>
            </a:pPr>
            <a:r>
              <a:rPr sz="3450" dirty="0">
                <a:latin typeface="+mj-lt"/>
                <a:cs typeface="Century Gothic"/>
              </a:rPr>
              <a:t>“The</a:t>
            </a:r>
            <a:r>
              <a:rPr sz="3450" spc="90" dirty="0">
                <a:latin typeface="+mj-lt"/>
                <a:cs typeface="Century Gothic"/>
              </a:rPr>
              <a:t> </a:t>
            </a:r>
            <a:r>
              <a:rPr sz="3450" spc="170" dirty="0">
                <a:latin typeface="+mj-lt"/>
                <a:cs typeface="Century Gothic"/>
              </a:rPr>
              <a:t>Commissioners</a:t>
            </a:r>
            <a:r>
              <a:rPr sz="3450" spc="95" dirty="0">
                <a:latin typeface="+mj-lt"/>
                <a:cs typeface="Century Gothic"/>
              </a:rPr>
              <a:t> </a:t>
            </a:r>
            <a:r>
              <a:rPr sz="3450" spc="75" dirty="0">
                <a:latin typeface="+mj-lt"/>
                <a:cs typeface="Century Gothic"/>
              </a:rPr>
              <a:t>Court</a:t>
            </a:r>
            <a:r>
              <a:rPr sz="3450" spc="9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of</a:t>
            </a:r>
            <a:r>
              <a:rPr sz="3450" spc="90" dirty="0">
                <a:latin typeface="+mj-lt"/>
                <a:cs typeface="Century Gothic"/>
              </a:rPr>
              <a:t> </a:t>
            </a:r>
            <a:r>
              <a:rPr sz="3450" spc="-335" dirty="0">
                <a:latin typeface="+mj-lt"/>
                <a:cs typeface="Century Gothic"/>
              </a:rPr>
              <a:t>a</a:t>
            </a:r>
            <a:r>
              <a:rPr sz="3450" spc="9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county</a:t>
            </a:r>
            <a:r>
              <a:rPr sz="3450" spc="100" dirty="0">
                <a:latin typeface="+mj-lt"/>
                <a:cs typeface="Century Gothic"/>
              </a:rPr>
              <a:t> </a:t>
            </a:r>
            <a:r>
              <a:rPr sz="3450" b="1" i="1" dirty="0">
                <a:latin typeface="+mj-lt"/>
                <a:cs typeface="Verdana"/>
              </a:rPr>
              <a:t>may</a:t>
            </a:r>
            <a:r>
              <a:rPr sz="3450" b="1" i="1" spc="-60" dirty="0">
                <a:latin typeface="+mj-lt"/>
                <a:cs typeface="Verdana"/>
              </a:rPr>
              <a:t> </a:t>
            </a:r>
            <a:r>
              <a:rPr sz="3450" spc="240" dirty="0">
                <a:latin typeface="+mj-lt"/>
                <a:cs typeface="Century Gothic"/>
              </a:rPr>
              <a:t>furnish</a:t>
            </a:r>
            <a:r>
              <a:rPr sz="3450" spc="95" dirty="0">
                <a:latin typeface="+mj-lt"/>
                <a:cs typeface="Century Gothic"/>
              </a:rPr>
              <a:t> </a:t>
            </a:r>
            <a:r>
              <a:rPr sz="3450" spc="125" dirty="0">
                <a:latin typeface="+mj-lt"/>
                <a:cs typeface="Century Gothic"/>
              </a:rPr>
              <a:t>fire</a:t>
            </a:r>
            <a:r>
              <a:rPr sz="3450" spc="90" dirty="0">
                <a:latin typeface="+mj-lt"/>
                <a:cs typeface="Century Gothic"/>
              </a:rPr>
              <a:t> </a:t>
            </a:r>
            <a:r>
              <a:rPr sz="3450" spc="55" dirty="0">
                <a:latin typeface="+mj-lt"/>
                <a:cs typeface="Century Gothic"/>
              </a:rPr>
              <a:t>protection</a:t>
            </a:r>
            <a:r>
              <a:rPr sz="3450" spc="95" dirty="0">
                <a:latin typeface="+mj-lt"/>
                <a:cs typeface="Century Gothic"/>
              </a:rPr>
              <a:t> </a:t>
            </a:r>
            <a:r>
              <a:rPr sz="3450" spc="100" dirty="0">
                <a:latin typeface="+mj-lt"/>
                <a:cs typeface="Century Gothic"/>
              </a:rPr>
              <a:t>or </a:t>
            </a:r>
            <a:r>
              <a:rPr sz="3450" spc="130" dirty="0">
                <a:latin typeface="+mj-lt"/>
                <a:cs typeface="Century Gothic"/>
              </a:rPr>
              <a:t>fire-</a:t>
            </a:r>
            <a:r>
              <a:rPr sz="3450" spc="160" dirty="0">
                <a:latin typeface="+mj-lt"/>
                <a:cs typeface="Century Gothic"/>
              </a:rPr>
              <a:t>fighting</a:t>
            </a:r>
            <a:r>
              <a:rPr sz="3450" spc="-40" dirty="0">
                <a:latin typeface="+mj-lt"/>
                <a:cs typeface="Century Gothic"/>
              </a:rPr>
              <a:t> </a:t>
            </a:r>
            <a:r>
              <a:rPr sz="3450" spc="110" dirty="0">
                <a:latin typeface="+mj-lt"/>
                <a:cs typeface="Century Gothic"/>
              </a:rPr>
              <a:t>equipment</a:t>
            </a:r>
            <a:r>
              <a:rPr sz="3450" spc="-40" dirty="0">
                <a:latin typeface="+mj-lt"/>
                <a:cs typeface="Century Gothic"/>
              </a:rPr>
              <a:t> </a:t>
            </a:r>
            <a:r>
              <a:rPr sz="3450" spc="60" dirty="0">
                <a:latin typeface="+mj-lt"/>
                <a:cs typeface="Century Gothic"/>
              </a:rPr>
              <a:t>to</a:t>
            </a:r>
            <a:r>
              <a:rPr sz="3450" spc="-40" dirty="0">
                <a:latin typeface="+mj-lt"/>
                <a:cs typeface="Century Gothic"/>
              </a:rPr>
              <a:t> </a:t>
            </a:r>
            <a:r>
              <a:rPr sz="3450" spc="95" dirty="0">
                <a:latin typeface="+mj-lt"/>
                <a:cs typeface="Century Gothic"/>
              </a:rPr>
              <a:t>the</a:t>
            </a:r>
            <a:r>
              <a:rPr sz="3450" spc="-40" dirty="0">
                <a:latin typeface="+mj-lt"/>
                <a:cs typeface="Century Gothic"/>
              </a:rPr>
              <a:t> </a:t>
            </a:r>
            <a:r>
              <a:rPr sz="3450" spc="150" dirty="0">
                <a:latin typeface="+mj-lt"/>
                <a:cs typeface="Century Gothic"/>
              </a:rPr>
              <a:t>residents</a:t>
            </a:r>
            <a:r>
              <a:rPr sz="3450" spc="-3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of</a:t>
            </a:r>
            <a:r>
              <a:rPr sz="3450" spc="-40" dirty="0">
                <a:latin typeface="+mj-lt"/>
                <a:cs typeface="Century Gothic"/>
              </a:rPr>
              <a:t> </a:t>
            </a:r>
            <a:r>
              <a:rPr sz="3450" spc="95" dirty="0">
                <a:latin typeface="+mj-lt"/>
                <a:cs typeface="Century Gothic"/>
              </a:rPr>
              <a:t>the</a:t>
            </a:r>
            <a:r>
              <a:rPr sz="3450" spc="-40" dirty="0">
                <a:latin typeface="+mj-lt"/>
                <a:cs typeface="Century Gothic"/>
              </a:rPr>
              <a:t> </a:t>
            </a:r>
            <a:r>
              <a:rPr sz="3450" spc="-10" dirty="0">
                <a:latin typeface="+mj-lt"/>
                <a:cs typeface="Century Gothic"/>
              </a:rPr>
              <a:t>county…”</a:t>
            </a:r>
            <a:endParaRPr sz="3450" dirty="0">
              <a:latin typeface="+mj-lt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834"/>
              </a:spcBef>
            </a:pPr>
            <a:r>
              <a:rPr sz="3450" spc="85" dirty="0">
                <a:latin typeface="+mj-lt"/>
                <a:cs typeface="Century Gothic"/>
              </a:rPr>
              <a:t>Collin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County</a:t>
            </a:r>
            <a:r>
              <a:rPr sz="3450" spc="-10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does</a:t>
            </a:r>
            <a:r>
              <a:rPr sz="3450" spc="-10" dirty="0">
                <a:latin typeface="+mj-lt"/>
                <a:cs typeface="Century Gothic"/>
              </a:rPr>
              <a:t> </a:t>
            </a:r>
            <a:r>
              <a:rPr sz="3450" spc="220" dirty="0">
                <a:latin typeface="+mj-lt"/>
                <a:cs typeface="Century Gothic"/>
              </a:rPr>
              <a:t>NOT</a:t>
            </a:r>
            <a:r>
              <a:rPr sz="3450" spc="-10" dirty="0">
                <a:latin typeface="+mj-lt"/>
                <a:cs typeface="Century Gothic"/>
              </a:rPr>
              <a:t> </a:t>
            </a:r>
            <a:r>
              <a:rPr sz="3450" spc="-50" dirty="0">
                <a:latin typeface="+mj-lt"/>
                <a:cs typeface="Century Gothic"/>
              </a:rPr>
              <a:t>have</a:t>
            </a:r>
            <a:r>
              <a:rPr sz="3450" spc="-10" dirty="0">
                <a:latin typeface="+mj-lt"/>
                <a:cs typeface="Century Gothic"/>
              </a:rPr>
              <a:t> </a:t>
            </a:r>
            <a:r>
              <a:rPr sz="3450" spc="-335" dirty="0">
                <a:latin typeface="+mj-lt"/>
                <a:cs typeface="Century Gothic"/>
              </a:rPr>
              <a:t>a</a:t>
            </a:r>
            <a:r>
              <a:rPr sz="3450" spc="-10" dirty="0">
                <a:latin typeface="+mj-lt"/>
                <a:cs typeface="Century Gothic"/>
              </a:rPr>
              <a:t> </a:t>
            </a:r>
            <a:r>
              <a:rPr sz="3450" spc="125" dirty="0">
                <a:latin typeface="+mj-lt"/>
                <a:cs typeface="Century Gothic"/>
              </a:rPr>
              <a:t>fire</a:t>
            </a:r>
            <a:r>
              <a:rPr sz="3450" spc="-10" dirty="0">
                <a:latin typeface="+mj-lt"/>
                <a:cs typeface="Century Gothic"/>
              </a:rPr>
              <a:t> </a:t>
            </a:r>
            <a:r>
              <a:rPr sz="3450" spc="35" dirty="0">
                <a:latin typeface="+mj-lt"/>
                <a:cs typeface="Century Gothic"/>
              </a:rPr>
              <a:t>department.</a:t>
            </a:r>
            <a:endParaRPr sz="3450" dirty="0">
              <a:latin typeface="+mj-lt"/>
              <a:cs typeface="Century Gothic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46348" y="5480350"/>
            <a:ext cx="4805045" cy="4796155"/>
            <a:chOff x="1646348" y="5480350"/>
            <a:chExt cx="4805045" cy="479615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0301" y="5973966"/>
              <a:ext cx="3810201" cy="38100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46348" y="5480350"/>
              <a:ext cx="4805045" cy="4796155"/>
            </a:xfrm>
            <a:custGeom>
              <a:avLst/>
              <a:gdLst/>
              <a:ahLst/>
              <a:cxnLst/>
              <a:rect l="l" t="t" r="r" b="b"/>
              <a:pathLst>
                <a:path w="4805045" h="4796155">
                  <a:moveTo>
                    <a:pt x="2431190" y="387841"/>
                  </a:moveTo>
                  <a:lnTo>
                    <a:pt x="1978643" y="46425"/>
                  </a:lnTo>
                  <a:lnTo>
                    <a:pt x="2879247" y="41790"/>
                  </a:lnTo>
                  <a:lnTo>
                    <a:pt x="3270181" y="161727"/>
                  </a:lnTo>
                  <a:lnTo>
                    <a:pt x="3317413" y="181452"/>
                  </a:lnTo>
                  <a:lnTo>
                    <a:pt x="3358388" y="196456"/>
                  </a:lnTo>
                  <a:lnTo>
                    <a:pt x="3405309" y="215946"/>
                  </a:lnTo>
                  <a:lnTo>
                    <a:pt x="3445956" y="230702"/>
                  </a:lnTo>
                  <a:lnTo>
                    <a:pt x="3523630" y="289302"/>
                  </a:lnTo>
                  <a:lnTo>
                    <a:pt x="3571374" y="293504"/>
                  </a:lnTo>
                  <a:lnTo>
                    <a:pt x="3712300" y="383914"/>
                  </a:lnTo>
                  <a:lnTo>
                    <a:pt x="2431190" y="387841"/>
                  </a:lnTo>
                  <a:close/>
                </a:path>
                <a:path w="4805045" h="4796155">
                  <a:moveTo>
                    <a:pt x="2455917" y="390588"/>
                  </a:moveTo>
                  <a:lnTo>
                    <a:pt x="3712300" y="383914"/>
                  </a:lnTo>
                  <a:lnTo>
                    <a:pt x="3998609" y="599916"/>
                  </a:lnTo>
                  <a:lnTo>
                    <a:pt x="4031745" y="640823"/>
                  </a:lnTo>
                  <a:lnTo>
                    <a:pt x="4065936" y="666618"/>
                  </a:lnTo>
                  <a:lnTo>
                    <a:pt x="4129767" y="746592"/>
                  </a:lnTo>
                  <a:lnTo>
                    <a:pt x="4200829" y="800204"/>
                  </a:lnTo>
                  <a:lnTo>
                    <a:pt x="4260729" y="877212"/>
                  </a:lnTo>
                  <a:lnTo>
                    <a:pt x="4283831" y="910550"/>
                  </a:lnTo>
                  <a:lnTo>
                    <a:pt x="4395694" y="1058579"/>
                  </a:lnTo>
                  <a:lnTo>
                    <a:pt x="4448628" y="1130332"/>
                  </a:lnTo>
                  <a:lnTo>
                    <a:pt x="4466693" y="1175778"/>
                  </a:lnTo>
                  <a:lnTo>
                    <a:pt x="4491903" y="1210706"/>
                  </a:lnTo>
                  <a:lnTo>
                    <a:pt x="4515065" y="1259998"/>
                  </a:lnTo>
                  <a:lnTo>
                    <a:pt x="4531616" y="1304302"/>
                  </a:lnTo>
                  <a:lnTo>
                    <a:pt x="4578492" y="1371485"/>
                  </a:lnTo>
                  <a:lnTo>
                    <a:pt x="4593518" y="1414639"/>
                  </a:lnTo>
                  <a:lnTo>
                    <a:pt x="4614139" y="1462014"/>
                  </a:lnTo>
                  <a:lnTo>
                    <a:pt x="4628144" y="1504397"/>
                  </a:lnTo>
                  <a:lnTo>
                    <a:pt x="4641635" y="1546393"/>
                  </a:lnTo>
                  <a:lnTo>
                    <a:pt x="4651177" y="1569500"/>
                  </a:lnTo>
                  <a:lnTo>
                    <a:pt x="3616037" y="788556"/>
                  </a:lnTo>
                  <a:lnTo>
                    <a:pt x="3534355" y="742841"/>
                  </a:lnTo>
                  <a:lnTo>
                    <a:pt x="3413577" y="667631"/>
                  </a:lnTo>
                  <a:lnTo>
                    <a:pt x="3336903" y="609785"/>
                  </a:lnTo>
                  <a:lnTo>
                    <a:pt x="3289032" y="605488"/>
                  </a:lnTo>
                  <a:lnTo>
                    <a:pt x="3250140" y="576146"/>
                  </a:lnTo>
                  <a:lnTo>
                    <a:pt x="3209503" y="561397"/>
                  </a:lnTo>
                  <a:lnTo>
                    <a:pt x="3162570" y="541898"/>
                  </a:lnTo>
                  <a:lnTo>
                    <a:pt x="3080389" y="511716"/>
                  </a:lnTo>
                  <a:lnTo>
                    <a:pt x="3032953" y="491837"/>
                  </a:lnTo>
                  <a:lnTo>
                    <a:pt x="2908136" y="445397"/>
                  </a:lnTo>
                  <a:lnTo>
                    <a:pt x="2864750" y="444484"/>
                  </a:lnTo>
                  <a:lnTo>
                    <a:pt x="2731019" y="407228"/>
                  </a:lnTo>
                  <a:lnTo>
                    <a:pt x="2679654" y="416203"/>
                  </a:lnTo>
                  <a:lnTo>
                    <a:pt x="2637426" y="400253"/>
                  </a:lnTo>
                  <a:lnTo>
                    <a:pt x="2505899" y="396478"/>
                  </a:lnTo>
                  <a:lnTo>
                    <a:pt x="2455917" y="390588"/>
                  </a:lnTo>
                  <a:close/>
                </a:path>
                <a:path w="4805045" h="4796155">
                  <a:moveTo>
                    <a:pt x="2186924" y="44470"/>
                  </a:moveTo>
                  <a:lnTo>
                    <a:pt x="2156441" y="21473"/>
                  </a:lnTo>
                  <a:lnTo>
                    <a:pt x="2468208" y="18048"/>
                  </a:lnTo>
                  <a:lnTo>
                    <a:pt x="2699364" y="17443"/>
                  </a:lnTo>
                  <a:lnTo>
                    <a:pt x="2741730" y="33496"/>
                  </a:lnTo>
                  <a:lnTo>
                    <a:pt x="2785591" y="34768"/>
                  </a:lnTo>
                  <a:lnTo>
                    <a:pt x="2835503" y="40606"/>
                  </a:lnTo>
                  <a:lnTo>
                    <a:pt x="2186924" y="44470"/>
                  </a:lnTo>
                  <a:close/>
                </a:path>
                <a:path w="4805045" h="4796155">
                  <a:moveTo>
                    <a:pt x="2165301" y="18840"/>
                  </a:moveTo>
                  <a:lnTo>
                    <a:pt x="2201826" y="7987"/>
                  </a:lnTo>
                  <a:lnTo>
                    <a:pt x="2612982" y="0"/>
                  </a:lnTo>
                  <a:lnTo>
                    <a:pt x="2655417" y="16105"/>
                  </a:lnTo>
                  <a:lnTo>
                    <a:pt x="2468301" y="18118"/>
                  </a:lnTo>
                  <a:lnTo>
                    <a:pt x="2165301" y="18840"/>
                  </a:lnTo>
                  <a:close/>
                </a:path>
                <a:path w="4805045" h="4796155">
                  <a:moveTo>
                    <a:pt x="2492429" y="4411573"/>
                  </a:moveTo>
                  <a:lnTo>
                    <a:pt x="2522959" y="4402470"/>
                  </a:lnTo>
                  <a:lnTo>
                    <a:pt x="2618051" y="4394666"/>
                  </a:lnTo>
                  <a:lnTo>
                    <a:pt x="2655567" y="4391152"/>
                  </a:lnTo>
                  <a:lnTo>
                    <a:pt x="2706756" y="4382044"/>
                  </a:lnTo>
                  <a:lnTo>
                    <a:pt x="2744098" y="4378398"/>
                  </a:lnTo>
                  <a:lnTo>
                    <a:pt x="2795090" y="4369142"/>
                  </a:lnTo>
                  <a:lnTo>
                    <a:pt x="3177207" y="4259703"/>
                  </a:lnTo>
                  <a:lnTo>
                    <a:pt x="3221970" y="4229838"/>
                  </a:lnTo>
                  <a:lnTo>
                    <a:pt x="3257313" y="4224684"/>
                  </a:lnTo>
                  <a:lnTo>
                    <a:pt x="3301607" y="4194466"/>
                  </a:lnTo>
                  <a:lnTo>
                    <a:pt x="3344107" y="4178803"/>
                  </a:lnTo>
                  <a:lnTo>
                    <a:pt x="3423744" y="4127522"/>
                  </a:lnTo>
                  <a:lnTo>
                    <a:pt x="3494589" y="4085517"/>
                  </a:lnTo>
                  <a:lnTo>
                    <a:pt x="3571851" y="4032444"/>
                  </a:lnTo>
                  <a:lnTo>
                    <a:pt x="3613816" y="4000468"/>
                  </a:lnTo>
                  <a:lnTo>
                    <a:pt x="3647789" y="3978372"/>
                  </a:lnTo>
                  <a:lnTo>
                    <a:pt x="3681409" y="3956010"/>
                  </a:lnTo>
                  <a:lnTo>
                    <a:pt x="3716207" y="3918627"/>
                  </a:lnTo>
                  <a:lnTo>
                    <a:pt x="3749086" y="3895706"/>
                  </a:lnTo>
                  <a:lnTo>
                    <a:pt x="3783121" y="3857747"/>
                  </a:lnTo>
                  <a:lnTo>
                    <a:pt x="3822862" y="3824094"/>
                  </a:lnTo>
                  <a:lnTo>
                    <a:pt x="3856087" y="3785524"/>
                  </a:lnTo>
                  <a:lnTo>
                    <a:pt x="3888891" y="3746637"/>
                  </a:lnTo>
                  <a:lnTo>
                    <a:pt x="3919719" y="3722168"/>
                  </a:lnTo>
                  <a:lnTo>
                    <a:pt x="3943997" y="3692758"/>
                  </a:lnTo>
                  <a:lnTo>
                    <a:pt x="3975468" y="3652865"/>
                  </a:lnTo>
                  <a:lnTo>
                    <a:pt x="4006472" y="3612621"/>
                  </a:lnTo>
                  <a:lnTo>
                    <a:pt x="4036901" y="3571942"/>
                  </a:lnTo>
                  <a:lnTo>
                    <a:pt x="4066653" y="3530752"/>
                  </a:lnTo>
                  <a:lnTo>
                    <a:pt x="4088081" y="3499192"/>
                  </a:lnTo>
                  <a:lnTo>
                    <a:pt x="4118028" y="3442241"/>
                  </a:lnTo>
                  <a:lnTo>
                    <a:pt x="4138112" y="3409666"/>
                  </a:lnTo>
                  <a:lnTo>
                    <a:pt x="4165175" y="3366448"/>
                  </a:lnTo>
                  <a:lnTo>
                    <a:pt x="4183921" y="3332864"/>
                  </a:lnTo>
                  <a:lnTo>
                    <a:pt x="4201999" y="3298776"/>
                  </a:lnTo>
                  <a:lnTo>
                    <a:pt x="4228605" y="3239304"/>
                  </a:lnTo>
                  <a:lnTo>
                    <a:pt x="4245355" y="3204214"/>
                  </a:lnTo>
                  <a:lnTo>
                    <a:pt x="4261443" y="3168625"/>
                  </a:lnTo>
                  <a:lnTo>
                    <a:pt x="4278413" y="3117792"/>
                  </a:lnTo>
                  <a:lnTo>
                    <a:pt x="4293182" y="3081208"/>
                  </a:lnTo>
                  <a:lnTo>
                    <a:pt x="4308836" y="3029383"/>
                  </a:lnTo>
                  <a:lnTo>
                    <a:pt x="4322291" y="2991807"/>
                  </a:lnTo>
                  <a:lnTo>
                    <a:pt x="4335093" y="2953739"/>
                  </a:lnTo>
                  <a:lnTo>
                    <a:pt x="4348785" y="2900433"/>
                  </a:lnTo>
                  <a:lnTo>
                    <a:pt x="4360283" y="2861381"/>
                  </a:lnTo>
                  <a:lnTo>
                    <a:pt x="4372675" y="2807095"/>
                  </a:lnTo>
                  <a:lnTo>
                    <a:pt x="4375227" y="2777202"/>
                  </a:lnTo>
                  <a:lnTo>
                    <a:pt x="4386325" y="2721939"/>
                  </a:lnTo>
                  <a:lnTo>
                    <a:pt x="4395235" y="2680935"/>
                  </a:lnTo>
                  <a:lnTo>
                    <a:pt x="4397397" y="2634839"/>
                  </a:lnTo>
                  <a:lnTo>
                    <a:pt x="4405023" y="2592866"/>
                  </a:lnTo>
                  <a:lnTo>
                    <a:pt x="4405903" y="2545804"/>
                  </a:lnTo>
                  <a:lnTo>
                    <a:pt x="4412251" y="2502866"/>
                  </a:lnTo>
                  <a:lnTo>
                    <a:pt x="4411856" y="2454842"/>
                  </a:lnTo>
                  <a:lnTo>
                    <a:pt x="4410826" y="2406338"/>
                  </a:lnTo>
                  <a:lnTo>
                    <a:pt x="4407620" y="2372102"/>
                  </a:lnTo>
                  <a:lnTo>
                    <a:pt x="4412974" y="2312505"/>
                  </a:lnTo>
                  <a:lnTo>
                    <a:pt x="4408506" y="2277317"/>
                  </a:lnTo>
                  <a:lnTo>
                    <a:pt x="4404952" y="2226909"/>
                  </a:lnTo>
                  <a:lnTo>
                    <a:pt x="4399227" y="2190773"/>
                  </a:lnTo>
                  <a:lnTo>
                    <a:pt x="4394421" y="2139420"/>
                  </a:lnTo>
                  <a:lnTo>
                    <a:pt x="4387447" y="2102341"/>
                  </a:lnTo>
                  <a:lnTo>
                    <a:pt x="4381394" y="2050048"/>
                  </a:lnTo>
                  <a:lnTo>
                    <a:pt x="4373177" y="2012031"/>
                  </a:lnTo>
                  <a:lnTo>
                    <a:pt x="4364341" y="1973547"/>
                  </a:lnTo>
                  <a:lnTo>
                    <a:pt x="4356430" y="1919852"/>
                  </a:lnTo>
                  <a:lnTo>
                    <a:pt x="4346361" y="1880438"/>
                  </a:lnTo>
                  <a:lnTo>
                    <a:pt x="4329571" y="1835953"/>
                  </a:lnTo>
                  <a:lnTo>
                    <a:pt x="4318274" y="1795613"/>
                  </a:lnTo>
                  <a:lnTo>
                    <a:pt x="4306366" y="1754811"/>
                  </a:lnTo>
                  <a:lnTo>
                    <a:pt x="4287742" y="1708943"/>
                  </a:lnTo>
                  <a:lnTo>
                    <a:pt x="4274616" y="1667223"/>
                  </a:lnTo>
                  <a:lnTo>
                    <a:pt x="4253235" y="1635183"/>
                  </a:lnTo>
                  <a:lnTo>
                    <a:pt x="4240440" y="1577804"/>
                  </a:lnTo>
                  <a:lnTo>
                    <a:pt x="4217851" y="1544853"/>
                  </a:lnTo>
                  <a:lnTo>
                    <a:pt x="4202309" y="1501310"/>
                  </a:lnTo>
                  <a:lnTo>
                    <a:pt x="4178517" y="1467452"/>
                  </a:lnTo>
                  <a:lnTo>
                    <a:pt x="4161776" y="1423004"/>
                  </a:lnTo>
                  <a:lnTo>
                    <a:pt x="4138332" y="1373499"/>
                  </a:lnTo>
                  <a:lnTo>
                    <a:pt x="4059805" y="1266529"/>
                  </a:lnTo>
                  <a:lnTo>
                    <a:pt x="4040095" y="1219841"/>
                  </a:lnTo>
                  <a:lnTo>
                    <a:pt x="4010604" y="1197592"/>
                  </a:lnTo>
                  <a:lnTo>
                    <a:pt x="3892952" y="1045197"/>
                  </a:lnTo>
                  <a:lnTo>
                    <a:pt x="3860540" y="1020744"/>
                  </a:lnTo>
                  <a:lnTo>
                    <a:pt x="3797064" y="941037"/>
                  </a:lnTo>
                  <a:lnTo>
                    <a:pt x="3650930" y="830789"/>
                  </a:lnTo>
                  <a:lnTo>
                    <a:pt x="3616037" y="788556"/>
                  </a:lnTo>
                  <a:lnTo>
                    <a:pt x="4651177" y="1569500"/>
                  </a:lnTo>
                  <a:lnTo>
                    <a:pt x="4660719" y="1592608"/>
                  </a:lnTo>
                  <a:lnTo>
                    <a:pt x="4673182" y="1633828"/>
                  </a:lnTo>
                  <a:lnTo>
                    <a:pt x="4692777" y="1664521"/>
                  </a:lnTo>
                  <a:lnTo>
                    <a:pt x="4702664" y="1719706"/>
                  </a:lnTo>
                  <a:lnTo>
                    <a:pt x="4713576" y="1759756"/>
                  </a:lnTo>
                  <a:lnTo>
                    <a:pt x="4730074" y="1804021"/>
                  </a:lnTo>
                  <a:lnTo>
                    <a:pt x="4739946" y="1843286"/>
                  </a:lnTo>
                  <a:lnTo>
                    <a:pt x="4749296" y="1882158"/>
                  </a:lnTo>
                  <a:lnTo>
                    <a:pt x="4756581" y="1935381"/>
                  </a:lnTo>
                  <a:lnTo>
                    <a:pt x="4764885" y="1973463"/>
                  </a:lnTo>
                  <a:lnTo>
                    <a:pt x="4771122" y="2025895"/>
                  </a:lnTo>
                  <a:lnTo>
                    <a:pt x="4778375" y="2063184"/>
                  </a:lnTo>
                  <a:lnTo>
                    <a:pt x="4783558" y="2114821"/>
                  </a:lnTo>
                  <a:lnTo>
                    <a:pt x="4789756" y="2151315"/>
                  </a:lnTo>
                  <a:lnTo>
                    <a:pt x="4793882" y="2202154"/>
                  </a:lnTo>
                  <a:lnTo>
                    <a:pt x="4799020" y="2237848"/>
                  </a:lnTo>
                  <a:lnTo>
                    <a:pt x="4802083" y="2287886"/>
                  </a:lnTo>
                  <a:lnTo>
                    <a:pt x="4804614" y="2337522"/>
                  </a:lnTo>
                  <a:lnTo>
                    <a:pt x="4800505" y="2382148"/>
                  </a:lnTo>
                  <a:lnTo>
                    <a:pt x="4801968" y="2430978"/>
                  </a:lnTo>
                  <a:lnTo>
                    <a:pt x="4804437" y="2464659"/>
                  </a:lnTo>
                  <a:lnTo>
                    <a:pt x="4797177" y="2522817"/>
                  </a:lnTo>
                  <a:lnTo>
                    <a:pt x="4790234" y="2613032"/>
                  </a:lnTo>
                  <a:lnTo>
                    <a:pt x="4790547" y="2645086"/>
                  </a:lnTo>
                  <a:lnTo>
                    <a:pt x="4781128" y="2701615"/>
                  </a:lnTo>
                  <a:lnTo>
                    <a:pt x="4780358" y="2732852"/>
                  </a:lnTo>
                  <a:lnTo>
                    <a:pt x="4769852" y="2788561"/>
                  </a:lnTo>
                  <a:lnTo>
                    <a:pt x="4766450" y="2833721"/>
                  </a:lnTo>
                  <a:lnTo>
                    <a:pt x="4756396" y="2873863"/>
                  </a:lnTo>
                  <a:lnTo>
                    <a:pt x="4744252" y="2928336"/>
                  </a:lnTo>
                  <a:lnTo>
                    <a:pt x="4733102" y="2967651"/>
                  </a:lnTo>
                  <a:lnTo>
                    <a:pt x="4727509" y="3011158"/>
                  </a:lnTo>
                  <a:lnTo>
                    <a:pt x="4715260" y="3049644"/>
                  </a:lnTo>
                  <a:lnTo>
                    <a:pt x="4702459" y="3087713"/>
                  </a:lnTo>
                  <a:lnTo>
                    <a:pt x="4687562" y="3140109"/>
                  </a:lnTo>
                  <a:lnTo>
                    <a:pt x="4673655" y="3177344"/>
                  </a:lnTo>
                  <a:lnTo>
                    <a:pt x="4657649" y="3228904"/>
                  </a:lnTo>
                  <a:lnTo>
                    <a:pt x="4642631" y="3265300"/>
                  </a:lnTo>
                  <a:lnTo>
                    <a:pt x="4625512" y="3316021"/>
                  </a:lnTo>
                  <a:lnTo>
                    <a:pt x="4601729" y="3361713"/>
                  </a:lnTo>
                  <a:lnTo>
                    <a:pt x="4585036" y="3396846"/>
                  </a:lnTo>
                  <a:lnTo>
                    <a:pt x="4566239" y="3446300"/>
                  </a:lnTo>
                  <a:lnTo>
                    <a:pt x="4548423" y="3480586"/>
                  </a:lnTo>
                  <a:lnTo>
                    <a:pt x="4522396" y="3524585"/>
                  </a:lnTo>
                  <a:lnTo>
                    <a:pt x="4503453" y="3558021"/>
                  </a:lnTo>
                  <a:lnTo>
                    <a:pt x="4474754" y="3615914"/>
                  </a:lnTo>
                  <a:lnTo>
                    <a:pt x="4454681" y="3648496"/>
                  </a:lnTo>
                  <a:lnTo>
                    <a:pt x="4405182" y="3722515"/>
                  </a:lnTo>
                  <a:lnTo>
                    <a:pt x="4375796" y="3763980"/>
                  </a:lnTo>
                  <a:lnTo>
                    <a:pt x="4291660" y="3875502"/>
                  </a:lnTo>
                  <a:lnTo>
                    <a:pt x="4260300" y="3915479"/>
                  </a:lnTo>
                  <a:lnTo>
                    <a:pt x="4228446" y="3955082"/>
                  </a:lnTo>
                  <a:lnTo>
                    <a:pt x="4196211" y="3994399"/>
                  </a:lnTo>
                  <a:lnTo>
                    <a:pt x="4163605" y="4033435"/>
                  </a:lnTo>
                  <a:lnTo>
                    <a:pt x="4130635" y="4072197"/>
                  </a:lnTo>
                  <a:lnTo>
                    <a:pt x="4098852" y="4095945"/>
                  </a:lnTo>
                  <a:lnTo>
                    <a:pt x="4065178" y="4134176"/>
                  </a:lnTo>
                  <a:lnTo>
                    <a:pt x="4032708" y="4157406"/>
                  </a:lnTo>
                  <a:lnTo>
                    <a:pt x="3998363" y="4195130"/>
                  </a:lnTo>
                  <a:lnTo>
                    <a:pt x="3965237" y="4217865"/>
                  </a:lnTo>
                  <a:lnTo>
                    <a:pt x="3930253" y="4255107"/>
                  </a:lnTo>
                  <a:lnTo>
                    <a:pt x="3854807" y="4309551"/>
                  </a:lnTo>
                  <a:lnTo>
                    <a:pt x="3778196" y="4363115"/>
                  </a:lnTo>
                  <a:lnTo>
                    <a:pt x="3700484" y="4415848"/>
                  </a:lnTo>
                  <a:lnTo>
                    <a:pt x="2492429" y="4411573"/>
                  </a:lnTo>
                  <a:close/>
                </a:path>
                <a:path w="4805045" h="4796155">
                  <a:moveTo>
                    <a:pt x="2156441" y="21473"/>
                  </a:moveTo>
                  <a:lnTo>
                    <a:pt x="2165301" y="18840"/>
                  </a:lnTo>
                  <a:lnTo>
                    <a:pt x="2468208" y="18048"/>
                  </a:lnTo>
                  <a:lnTo>
                    <a:pt x="2156441" y="21473"/>
                  </a:lnTo>
                  <a:close/>
                </a:path>
                <a:path w="4805045" h="4796155">
                  <a:moveTo>
                    <a:pt x="1978643" y="46425"/>
                  </a:moveTo>
                  <a:lnTo>
                    <a:pt x="1982485" y="45262"/>
                  </a:lnTo>
                  <a:lnTo>
                    <a:pt x="2354760" y="43821"/>
                  </a:lnTo>
                  <a:lnTo>
                    <a:pt x="1978643" y="46425"/>
                  </a:lnTo>
                  <a:close/>
                </a:path>
                <a:path w="4805045" h="4796155">
                  <a:moveTo>
                    <a:pt x="1982485" y="45262"/>
                  </a:moveTo>
                  <a:lnTo>
                    <a:pt x="2068937" y="19092"/>
                  </a:lnTo>
                  <a:lnTo>
                    <a:pt x="2165301" y="18840"/>
                  </a:lnTo>
                  <a:lnTo>
                    <a:pt x="2156441" y="21473"/>
                  </a:lnTo>
                  <a:lnTo>
                    <a:pt x="2186924" y="44470"/>
                  </a:lnTo>
                  <a:lnTo>
                    <a:pt x="1982485" y="45262"/>
                  </a:lnTo>
                  <a:close/>
                </a:path>
                <a:path w="4805045" h="4796155">
                  <a:moveTo>
                    <a:pt x="1443403" y="4606183"/>
                  </a:moveTo>
                  <a:lnTo>
                    <a:pt x="547344" y="3930166"/>
                  </a:lnTo>
                  <a:lnTo>
                    <a:pt x="433491" y="3780635"/>
                  </a:lnTo>
                  <a:lnTo>
                    <a:pt x="413921" y="3734054"/>
                  </a:lnTo>
                  <a:lnTo>
                    <a:pt x="335274" y="3626993"/>
                  </a:lnTo>
                  <a:lnTo>
                    <a:pt x="317713" y="3581927"/>
                  </a:lnTo>
                  <a:lnTo>
                    <a:pt x="293008" y="3547379"/>
                  </a:lnTo>
                  <a:lnTo>
                    <a:pt x="270351" y="3498469"/>
                  </a:lnTo>
                  <a:lnTo>
                    <a:pt x="254308" y="3454548"/>
                  </a:lnTo>
                  <a:lnTo>
                    <a:pt x="208449" y="3388133"/>
                  </a:lnTo>
                  <a:lnTo>
                    <a:pt x="195476" y="3330619"/>
                  </a:lnTo>
                  <a:lnTo>
                    <a:pt x="173824" y="3298374"/>
                  </a:lnTo>
                  <a:lnTo>
                    <a:pt x="160332" y="3256378"/>
                  </a:lnTo>
                  <a:lnTo>
                    <a:pt x="147354" y="3214770"/>
                  </a:lnTo>
                  <a:lnTo>
                    <a:pt x="128786" y="3168943"/>
                  </a:lnTo>
                  <a:lnTo>
                    <a:pt x="116839" y="3128112"/>
                  </a:lnTo>
                  <a:lnTo>
                    <a:pt x="99303" y="3083065"/>
                  </a:lnTo>
                  <a:lnTo>
                    <a:pt x="88391" y="3043015"/>
                  </a:lnTo>
                  <a:lnTo>
                    <a:pt x="77999" y="3003357"/>
                  </a:lnTo>
                  <a:lnTo>
                    <a:pt x="69670" y="2949347"/>
                  </a:lnTo>
                  <a:lnTo>
                    <a:pt x="60319" y="2910475"/>
                  </a:lnTo>
                  <a:lnTo>
                    <a:pt x="45386" y="2867391"/>
                  </a:lnTo>
                  <a:lnTo>
                    <a:pt x="37082" y="2829308"/>
                  </a:lnTo>
                  <a:lnTo>
                    <a:pt x="30845" y="2776877"/>
                  </a:lnTo>
                  <a:lnTo>
                    <a:pt x="23592" y="2739587"/>
                  </a:lnTo>
                  <a:lnTo>
                    <a:pt x="18409" y="2687950"/>
                  </a:lnTo>
                  <a:lnTo>
                    <a:pt x="12211" y="2651457"/>
                  </a:lnTo>
                  <a:lnTo>
                    <a:pt x="8086" y="2600618"/>
                  </a:lnTo>
                  <a:lnTo>
                    <a:pt x="10596" y="2554785"/>
                  </a:lnTo>
                  <a:lnTo>
                    <a:pt x="7533" y="2504747"/>
                  </a:lnTo>
                  <a:lnTo>
                    <a:pt x="3459" y="2469856"/>
                  </a:lnTo>
                  <a:lnTo>
                    <a:pt x="1462" y="2420623"/>
                  </a:lnTo>
                  <a:lnTo>
                    <a:pt x="0" y="2371793"/>
                  </a:lnTo>
                  <a:lnTo>
                    <a:pt x="5179" y="2327974"/>
                  </a:lnTo>
                  <a:lnTo>
                    <a:pt x="4790" y="2279954"/>
                  </a:lnTo>
                  <a:lnTo>
                    <a:pt x="11734" y="2189740"/>
                  </a:lnTo>
                  <a:lnTo>
                    <a:pt x="19069" y="2147547"/>
                  </a:lnTo>
                  <a:lnTo>
                    <a:pt x="20839" y="2101156"/>
                  </a:lnTo>
                  <a:lnTo>
                    <a:pt x="29258" y="2059781"/>
                  </a:lnTo>
                  <a:lnTo>
                    <a:pt x="32115" y="2014210"/>
                  </a:lnTo>
                  <a:lnTo>
                    <a:pt x="41623" y="1973657"/>
                  </a:lnTo>
                  <a:lnTo>
                    <a:pt x="53220" y="1918770"/>
                  </a:lnTo>
                  <a:lnTo>
                    <a:pt x="56173" y="1889180"/>
                  </a:lnTo>
                  <a:lnTo>
                    <a:pt x="68865" y="1835120"/>
                  </a:lnTo>
                  <a:lnTo>
                    <a:pt x="80564" y="1796220"/>
                  </a:lnTo>
                  <a:lnTo>
                    <a:pt x="94356" y="1742989"/>
                  </a:lnTo>
                  <a:lnTo>
                    <a:pt x="107157" y="1704920"/>
                  </a:lnTo>
                  <a:lnTo>
                    <a:pt x="122054" y="1652524"/>
                  </a:lnTo>
                  <a:lnTo>
                    <a:pt x="135961" y="1615289"/>
                  </a:lnTo>
                  <a:lnTo>
                    <a:pt x="151967" y="1563729"/>
                  </a:lnTo>
                  <a:lnTo>
                    <a:pt x="166985" y="1527333"/>
                  </a:lnTo>
                  <a:lnTo>
                    <a:pt x="182561" y="1491357"/>
                  </a:lnTo>
                  <a:lnTo>
                    <a:pt x="200238" y="1441058"/>
                  </a:lnTo>
                  <a:lnTo>
                    <a:pt x="216932" y="1405926"/>
                  </a:lnTo>
                  <a:lnTo>
                    <a:pt x="241834" y="1361078"/>
                  </a:lnTo>
                  <a:lnTo>
                    <a:pt x="261193" y="1312047"/>
                  </a:lnTo>
                  <a:lnTo>
                    <a:pt x="279572" y="1278186"/>
                  </a:lnTo>
                  <a:lnTo>
                    <a:pt x="306163" y="1234612"/>
                  </a:lnTo>
                  <a:lnTo>
                    <a:pt x="325670" y="1201602"/>
                  </a:lnTo>
                  <a:lnTo>
                    <a:pt x="354935" y="1144137"/>
                  </a:lnTo>
                  <a:lnTo>
                    <a:pt x="375576" y="1111982"/>
                  </a:lnTo>
                  <a:lnTo>
                    <a:pt x="404434" y="1070118"/>
                  </a:lnTo>
                  <a:lnTo>
                    <a:pt x="433861" y="1028684"/>
                  </a:lnTo>
                  <a:lnTo>
                    <a:pt x="456210" y="997818"/>
                  </a:lnTo>
                  <a:lnTo>
                    <a:pt x="486780" y="957245"/>
                  </a:lnTo>
                  <a:lnTo>
                    <a:pt x="517836" y="917040"/>
                  </a:lnTo>
                  <a:lnTo>
                    <a:pt x="549290" y="877134"/>
                  </a:lnTo>
                  <a:lnTo>
                    <a:pt x="573482" y="847659"/>
                  </a:lnTo>
                  <a:lnTo>
                    <a:pt x="605704" y="808333"/>
                  </a:lnTo>
                  <a:lnTo>
                    <a:pt x="638297" y="769287"/>
                  </a:lnTo>
                  <a:lnTo>
                    <a:pt x="669713" y="745261"/>
                  </a:lnTo>
                  <a:lnTo>
                    <a:pt x="703027" y="706759"/>
                  </a:lnTo>
                  <a:lnTo>
                    <a:pt x="736689" y="668520"/>
                  </a:lnTo>
                  <a:lnTo>
                    <a:pt x="776796" y="635143"/>
                  </a:lnTo>
                  <a:lnTo>
                    <a:pt x="811130" y="597410"/>
                  </a:lnTo>
                  <a:lnTo>
                    <a:pt x="844245" y="574667"/>
                  </a:lnTo>
                  <a:lnTo>
                    <a:pt x="877676" y="552161"/>
                  </a:lnTo>
                  <a:lnTo>
                    <a:pt x="912957" y="515143"/>
                  </a:lnTo>
                  <a:lnTo>
                    <a:pt x="988973" y="461131"/>
                  </a:lnTo>
                  <a:lnTo>
                    <a:pt x="1066124" y="407974"/>
                  </a:lnTo>
                  <a:lnTo>
                    <a:pt x="1144344" y="355624"/>
                  </a:lnTo>
                  <a:lnTo>
                    <a:pt x="1259714" y="283574"/>
                  </a:lnTo>
                  <a:lnTo>
                    <a:pt x="1302193" y="267895"/>
                  </a:lnTo>
                  <a:lnTo>
                    <a:pt x="1338784" y="247774"/>
                  </a:lnTo>
                  <a:lnTo>
                    <a:pt x="1381692" y="232419"/>
                  </a:lnTo>
                  <a:lnTo>
                    <a:pt x="1418697" y="212610"/>
                  </a:lnTo>
                  <a:lnTo>
                    <a:pt x="1462003" y="197555"/>
                  </a:lnTo>
                  <a:lnTo>
                    <a:pt x="1507039" y="167896"/>
                  </a:lnTo>
                  <a:lnTo>
                    <a:pt x="1675068" y="119666"/>
                  </a:lnTo>
                  <a:lnTo>
                    <a:pt x="1720917" y="90620"/>
                  </a:lnTo>
                  <a:lnTo>
                    <a:pt x="1763818" y="91169"/>
                  </a:lnTo>
                  <a:lnTo>
                    <a:pt x="1935170" y="45445"/>
                  </a:lnTo>
                  <a:lnTo>
                    <a:pt x="1982485" y="45262"/>
                  </a:lnTo>
                  <a:lnTo>
                    <a:pt x="1978643" y="46425"/>
                  </a:lnTo>
                  <a:lnTo>
                    <a:pt x="2431190" y="387841"/>
                  </a:lnTo>
                  <a:lnTo>
                    <a:pt x="2368184" y="388035"/>
                  </a:lnTo>
                  <a:lnTo>
                    <a:pt x="2322807" y="401527"/>
                  </a:lnTo>
                  <a:lnTo>
                    <a:pt x="2191565" y="397966"/>
                  </a:lnTo>
                  <a:lnTo>
                    <a:pt x="2146400" y="411619"/>
                  </a:lnTo>
                  <a:lnTo>
                    <a:pt x="2102860" y="410589"/>
                  </a:lnTo>
                  <a:lnTo>
                    <a:pt x="2057870" y="424373"/>
                  </a:lnTo>
                  <a:lnTo>
                    <a:pt x="2014526" y="423491"/>
                  </a:lnTo>
                  <a:lnTo>
                    <a:pt x="1668199" y="528113"/>
                  </a:lnTo>
                  <a:lnTo>
                    <a:pt x="1630867" y="547675"/>
                  </a:lnTo>
                  <a:lnTo>
                    <a:pt x="1544654" y="578087"/>
                  </a:lnTo>
                  <a:lnTo>
                    <a:pt x="1463966" y="628575"/>
                  </a:lnTo>
                  <a:lnTo>
                    <a:pt x="1421729" y="644437"/>
                  </a:lnTo>
                  <a:lnTo>
                    <a:pt x="1350301" y="686002"/>
                  </a:lnTo>
                  <a:lnTo>
                    <a:pt x="1272412" y="738601"/>
                  </a:lnTo>
                  <a:lnTo>
                    <a:pt x="1195800" y="792165"/>
                  </a:lnTo>
                  <a:lnTo>
                    <a:pt x="1161827" y="814261"/>
                  </a:lnTo>
                  <a:lnTo>
                    <a:pt x="1126664" y="851368"/>
                  </a:lnTo>
                  <a:lnTo>
                    <a:pt x="1085760" y="884144"/>
                  </a:lnTo>
                  <a:lnTo>
                    <a:pt x="1052881" y="907066"/>
                  </a:lnTo>
                  <a:lnTo>
                    <a:pt x="1018847" y="945025"/>
                  </a:lnTo>
                  <a:lnTo>
                    <a:pt x="986754" y="968539"/>
                  </a:lnTo>
                  <a:lnTo>
                    <a:pt x="953529" y="1007108"/>
                  </a:lnTo>
                  <a:lnTo>
                    <a:pt x="920725" y="1045996"/>
                  </a:lnTo>
                  <a:lnTo>
                    <a:pt x="888354" y="1085209"/>
                  </a:lnTo>
                  <a:lnTo>
                    <a:pt x="857970" y="1110013"/>
                  </a:lnTo>
                  <a:lnTo>
                    <a:pt x="826499" y="1149906"/>
                  </a:lnTo>
                  <a:lnTo>
                    <a:pt x="795495" y="1190151"/>
                  </a:lnTo>
                  <a:lnTo>
                    <a:pt x="772715" y="1220691"/>
                  </a:lnTo>
                  <a:lnTo>
                    <a:pt x="742963" y="1261881"/>
                  </a:lnTo>
                  <a:lnTo>
                    <a:pt x="719992" y="1308186"/>
                  </a:lnTo>
                  <a:lnTo>
                    <a:pt x="691588" y="1350392"/>
                  </a:lnTo>
                  <a:lnTo>
                    <a:pt x="663855" y="1393105"/>
                  </a:lnTo>
                  <a:lnTo>
                    <a:pt x="644441" y="1426185"/>
                  </a:lnTo>
                  <a:lnTo>
                    <a:pt x="618046" y="1469908"/>
                  </a:lnTo>
                  <a:lnTo>
                    <a:pt x="598425" y="1518740"/>
                  </a:lnTo>
                  <a:lnTo>
                    <a:pt x="581011" y="1553329"/>
                  </a:lnTo>
                  <a:lnTo>
                    <a:pt x="564261" y="1588419"/>
                  </a:lnTo>
                  <a:lnTo>
                    <a:pt x="546630" y="1638753"/>
                  </a:lnTo>
                  <a:lnTo>
                    <a:pt x="523554" y="1684979"/>
                  </a:lnTo>
                  <a:lnTo>
                    <a:pt x="508785" y="1721563"/>
                  </a:lnTo>
                  <a:lnTo>
                    <a:pt x="493131" y="1773389"/>
                  </a:lnTo>
                  <a:lnTo>
                    <a:pt x="479676" y="1810964"/>
                  </a:lnTo>
                  <a:lnTo>
                    <a:pt x="465331" y="1863777"/>
                  </a:lnTo>
                  <a:lnTo>
                    <a:pt x="460831" y="1892200"/>
                  </a:lnTo>
                  <a:lnTo>
                    <a:pt x="449333" y="1931252"/>
                  </a:lnTo>
                  <a:lnTo>
                    <a:pt x="436941" y="1985538"/>
                  </a:lnTo>
                  <a:lnTo>
                    <a:pt x="426740" y="2025569"/>
                  </a:lnTo>
                  <a:lnTo>
                    <a:pt x="423291" y="2070693"/>
                  </a:lnTo>
                  <a:lnTo>
                    <a:pt x="414380" y="2111698"/>
                  </a:lnTo>
                  <a:lnTo>
                    <a:pt x="404570" y="2167932"/>
                  </a:lnTo>
                  <a:lnTo>
                    <a:pt x="403050" y="2214512"/>
                  </a:lnTo>
                  <a:lnTo>
                    <a:pt x="396064" y="2256968"/>
                  </a:lnTo>
                  <a:lnTo>
                    <a:pt x="395822" y="2304512"/>
                  </a:lnTo>
                  <a:lnTo>
                    <a:pt x="397760" y="2337791"/>
                  </a:lnTo>
                  <a:lnTo>
                    <a:pt x="391141" y="2396433"/>
                  </a:lnTo>
                  <a:lnTo>
                    <a:pt x="394347" y="2430669"/>
                  </a:lnTo>
                  <a:lnTo>
                    <a:pt x="396642" y="2480127"/>
                  </a:lnTo>
                  <a:lnTo>
                    <a:pt x="401110" y="2515316"/>
                  </a:lnTo>
                  <a:lnTo>
                    <a:pt x="404664" y="2565724"/>
                  </a:lnTo>
                  <a:lnTo>
                    <a:pt x="402740" y="2611998"/>
                  </a:lnTo>
                  <a:lnTo>
                    <a:pt x="407546" y="2663351"/>
                  </a:lnTo>
                  <a:lnTo>
                    <a:pt x="414520" y="2700430"/>
                  </a:lnTo>
                  <a:lnTo>
                    <a:pt x="420573" y="2752724"/>
                  </a:lnTo>
                  <a:lnTo>
                    <a:pt x="428790" y="2790740"/>
                  </a:lnTo>
                  <a:lnTo>
                    <a:pt x="443732" y="2833831"/>
                  </a:lnTo>
                  <a:lnTo>
                    <a:pt x="453185" y="2872780"/>
                  </a:lnTo>
                  <a:lnTo>
                    <a:pt x="463255" y="2912195"/>
                  </a:lnTo>
                  <a:lnTo>
                    <a:pt x="472396" y="2966818"/>
                  </a:lnTo>
                  <a:lnTo>
                    <a:pt x="483693" y="3007158"/>
                  </a:lnTo>
                  <a:lnTo>
                    <a:pt x="501707" y="3052566"/>
                  </a:lnTo>
                  <a:lnTo>
                    <a:pt x="514225" y="3093828"/>
                  </a:lnTo>
                  <a:lnTo>
                    <a:pt x="535000" y="3125410"/>
                  </a:lnTo>
                  <a:lnTo>
                    <a:pt x="547189" y="3182333"/>
                  </a:lnTo>
                  <a:lnTo>
                    <a:pt x="569175" y="3214829"/>
                  </a:lnTo>
                  <a:lnTo>
                    <a:pt x="584116" y="3257918"/>
                  </a:lnTo>
                  <a:lnTo>
                    <a:pt x="607307" y="3291323"/>
                  </a:lnTo>
                  <a:lnTo>
                    <a:pt x="623450" y="3335320"/>
                  </a:lnTo>
                  <a:lnTo>
                    <a:pt x="646297" y="3384374"/>
                  </a:lnTo>
                  <a:lnTo>
                    <a:pt x="696866" y="3454343"/>
                  </a:lnTo>
                  <a:lnTo>
                    <a:pt x="715394" y="3500138"/>
                  </a:lnTo>
                  <a:lnTo>
                    <a:pt x="797469" y="3609785"/>
                  </a:lnTo>
                  <a:lnTo>
                    <a:pt x="827548" y="3632478"/>
                  </a:lnTo>
                  <a:lnTo>
                    <a:pt x="947533" y="3786634"/>
                  </a:lnTo>
                  <a:lnTo>
                    <a:pt x="980525" y="3811524"/>
                  </a:lnTo>
                  <a:lnTo>
                    <a:pt x="1012552" y="3851595"/>
                  </a:lnTo>
                  <a:lnTo>
                    <a:pt x="1046698" y="3877357"/>
                  </a:lnTo>
                  <a:lnTo>
                    <a:pt x="1079877" y="3918296"/>
                  </a:lnTo>
                  <a:lnTo>
                    <a:pt x="2218108" y="4777016"/>
                  </a:lnTo>
                  <a:lnTo>
                    <a:pt x="2153897" y="4776300"/>
                  </a:lnTo>
                  <a:lnTo>
                    <a:pt x="2163762" y="4783743"/>
                  </a:lnTo>
                  <a:lnTo>
                    <a:pt x="2058402" y="4783800"/>
                  </a:lnTo>
                  <a:lnTo>
                    <a:pt x="1973831" y="4751814"/>
                  </a:lnTo>
                  <a:lnTo>
                    <a:pt x="1930094" y="4750635"/>
                  </a:lnTo>
                  <a:lnTo>
                    <a:pt x="1531588" y="4640895"/>
                  </a:lnTo>
                  <a:lnTo>
                    <a:pt x="1492015" y="4611040"/>
                  </a:lnTo>
                  <a:lnTo>
                    <a:pt x="1443403" y="4606183"/>
                  </a:lnTo>
                  <a:close/>
                </a:path>
                <a:path w="4805045" h="4796155">
                  <a:moveTo>
                    <a:pt x="2477618" y="4415990"/>
                  </a:moveTo>
                  <a:lnTo>
                    <a:pt x="2492429" y="4411573"/>
                  </a:lnTo>
                  <a:lnTo>
                    <a:pt x="3700484" y="4415848"/>
                  </a:lnTo>
                  <a:lnTo>
                    <a:pt x="2477618" y="4415990"/>
                  </a:lnTo>
                  <a:close/>
                </a:path>
                <a:path w="4805045" h="4796155">
                  <a:moveTo>
                    <a:pt x="2911297" y="4743172"/>
                  </a:moveTo>
                  <a:lnTo>
                    <a:pt x="2477618" y="4415990"/>
                  </a:lnTo>
                  <a:lnTo>
                    <a:pt x="3700484" y="4415848"/>
                  </a:lnTo>
                  <a:lnTo>
                    <a:pt x="3665060" y="4436850"/>
                  </a:lnTo>
                  <a:lnTo>
                    <a:pt x="3549665" y="4508881"/>
                  </a:lnTo>
                  <a:lnTo>
                    <a:pt x="3507180" y="4524554"/>
                  </a:lnTo>
                  <a:lnTo>
                    <a:pt x="3426124" y="4574765"/>
                  </a:lnTo>
                  <a:lnTo>
                    <a:pt x="3339694" y="4605012"/>
                  </a:lnTo>
                  <a:lnTo>
                    <a:pt x="3302301" y="4624529"/>
                  </a:lnTo>
                  <a:lnTo>
                    <a:pt x="3214776" y="4653950"/>
                  </a:lnTo>
                  <a:lnTo>
                    <a:pt x="3169224" y="4683219"/>
                  </a:lnTo>
                  <a:lnTo>
                    <a:pt x="2999372" y="4730074"/>
                  </a:lnTo>
                  <a:lnTo>
                    <a:pt x="2956215" y="4729333"/>
                  </a:lnTo>
                  <a:lnTo>
                    <a:pt x="2911297" y="4743172"/>
                  </a:lnTo>
                  <a:close/>
                </a:path>
                <a:path w="4805045" h="4796155">
                  <a:moveTo>
                    <a:pt x="2218108" y="4777016"/>
                  </a:moveTo>
                  <a:lnTo>
                    <a:pt x="1267612" y="4059930"/>
                  </a:lnTo>
                  <a:lnTo>
                    <a:pt x="1511392" y="4212028"/>
                  </a:lnTo>
                  <a:lnTo>
                    <a:pt x="1559476" y="4216487"/>
                  </a:lnTo>
                  <a:lnTo>
                    <a:pt x="1598570" y="4245981"/>
                  </a:lnTo>
                  <a:lnTo>
                    <a:pt x="1680404" y="4275901"/>
                  </a:lnTo>
                  <a:lnTo>
                    <a:pt x="1727684" y="4295662"/>
                  </a:lnTo>
                  <a:lnTo>
                    <a:pt x="1943323" y="4362894"/>
                  </a:lnTo>
                  <a:lnTo>
                    <a:pt x="1986808" y="4363883"/>
                  </a:lnTo>
                  <a:lnTo>
                    <a:pt x="2078596" y="4385405"/>
                  </a:lnTo>
                  <a:lnTo>
                    <a:pt x="2122313" y="4386569"/>
                  </a:lnTo>
                  <a:lnTo>
                    <a:pt x="2164542" y="4402518"/>
                  </a:lnTo>
                  <a:lnTo>
                    <a:pt x="2259851" y="4394878"/>
                  </a:lnTo>
                  <a:lnTo>
                    <a:pt x="2302174" y="4410900"/>
                  </a:lnTo>
                  <a:lnTo>
                    <a:pt x="2492429" y="4411573"/>
                  </a:lnTo>
                  <a:lnTo>
                    <a:pt x="2477618" y="4415990"/>
                  </a:lnTo>
                  <a:lnTo>
                    <a:pt x="2911297" y="4743172"/>
                  </a:lnTo>
                  <a:lnTo>
                    <a:pt x="2821463" y="4770851"/>
                  </a:lnTo>
                  <a:lnTo>
                    <a:pt x="2777898" y="4769802"/>
                  </a:lnTo>
                  <a:lnTo>
                    <a:pt x="2732709" y="4783436"/>
                  </a:lnTo>
                  <a:lnTo>
                    <a:pt x="2690565" y="4783459"/>
                  </a:lnTo>
                  <a:lnTo>
                    <a:pt x="2688989" y="4782270"/>
                  </a:lnTo>
                  <a:lnTo>
                    <a:pt x="2218108" y="4777016"/>
                  </a:lnTo>
                  <a:close/>
                </a:path>
                <a:path w="4805045" h="4796155">
                  <a:moveTo>
                    <a:pt x="2153897" y="4776300"/>
                  </a:moveTo>
                  <a:lnTo>
                    <a:pt x="2688989" y="4782270"/>
                  </a:lnTo>
                  <a:lnTo>
                    <a:pt x="2684996" y="4783462"/>
                  </a:lnTo>
                  <a:lnTo>
                    <a:pt x="2173496" y="4783738"/>
                  </a:lnTo>
                  <a:lnTo>
                    <a:pt x="2153897" y="4776300"/>
                  </a:lnTo>
                  <a:close/>
                </a:path>
                <a:path w="4805045" h="4796155">
                  <a:moveTo>
                    <a:pt x="2684996" y="4783462"/>
                  </a:moveTo>
                  <a:lnTo>
                    <a:pt x="2688989" y="4782270"/>
                  </a:lnTo>
                  <a:lnTo>
                    <a:pt x="2690565" y="4783459"/>
                  </a:lnTo>
                  <a:lnTo>
                    <a:pt x="2684996" y="4783462"/>
                  </a:lnTo>
                  <a:close/>
                </a:path>
                <a:path w="4805045" h="4796155">
                  <a:moveTo>
                    <a:pt x="2173496" y="4783738"/>
                  </a:moveTo>
                  <a:lnTo>
                    <a:pt x="2684996" y="4783462"/>
                  </a:lnTo>
                  <a:lnTo>
                    <a:pt x="2643661" y="4795800"/>
                  </a:lnTo>
                  <a:lnTo>
                    <a:pt x="2196328" y="4792403"/>
                  </a:lnTo>
                  <a:lnTo>
                    <a:pt x="2173496" y="4783738"/>
                  </a:lnTo>
                  <a:close/>
                </a:path>
                <a:path w="4805045" h="4796155">
                  <a:moveTo>
                    <a:pt x="2163762" y="4783743"/>
                  </a:moveTo>
                  <a:lnTo>
                    <a:pt x="2153897" y="4776300"/>
                  </a:lnTo>
                  <a:lnTo>
                    <a:pt x="2173496" y="4783738"/>
                  </a:lnTo>
                  <a:lnTo>
                    <a:pt x="2163762" y="4783743"/>
                  </a:lnTo>
                  <a:close/>
                </a:path>
                <a:path w="4805045" h="4796155">
                  <a:moveTo>
                    <a:pt x="1154014" y="4451493"/>
                  </a:moveTo>
                  <a:lnTo>
                    <a:pt x="736031" y="4136153"/>
                  </a:lnTo>
                  <a:lnTo>
                    <a:pt x="703871" y="4095981"/>
                  </a:lnTo>
                  <a:lnTo>
                    <a:pt x="670657" y="4070924"/>
                  </a:lnTo>
                  <a:lnTo>
                    <a:pt x="578590" y="3953739"/>
                  </a:lnTo>
                  <a:lnTo>
                    <a:pt x="1404142" y="4576563"/>
                  </a:lnTo>
                  <a:lnTo>
                    <a:pt x="1363507" y="4561816"/>
                  </a:lnTo>
                  <a:lnTo>
                    <a:pt x="1316943" y="4542595"/>
                  </a:lnTo>
                  <a:lnTo>
                    <a:pt x="1276669" y="4528120"/>
                  </a:lnTo>
                  <a:lnTo>
                    <a:pt x="1154014" y="4451493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83642" y="1577435"/>
            <a:ext cx="685800" cy="685800"/>
            <a:chOff x="683642" y="1577435"/>
            <a:chExt cx="685800" cy="685800"/>
          </a:xfrm>
        </p:grpSpPr>
        <p:sp>
          <p:nvSpPr>
            <p:cNvPr id="14" name="object 14"/>
            <p:cNvSpPr/>
            <p:nvPr/>
          </p:nvSpPr>
          <p:spPr>
            <a:xfrm>
              <a:off x="683642" y="1577435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2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7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1" y="73036"/>
                  </a:lnTo>
                  <a:lnTo>
                    <a:pt x="163306" y="49095"/>
                  </a:lnTo>
                  <a:lnTo>
                    <a:pt x="200871" y="29605"/>
                  </a:lnTo>
                  <a:lnTo>
                    <a:pt x="240543" y="14859"/>
                  </a:lnTo>
                  <a:lnTo>
                    <a:pt x="281722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7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2"/>
                  </a:lnTo>
                  <a:lnTo>
                    <a:pt x="546282" y="67909"/>
                  </a:lnTo>
                  <a:lnTo>
                    <a:pt x="578663" y="95156"/>
                  </a:lnTo>
                  <a:lnTo>
                    <a:pt x="607469" y="126165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5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20"/>
                  </a:lnTo>
                  <a:lnTo>
                    <a:pt x="659531" y="477142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7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8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5475" y="1770571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7981" y="3683943"/>
            <a:ext cx="685800" cy="685800"/>
            <a:chOff x="687981" y="3683943"/>
            <a:chExt cx="685800" cy="685800"/>
          </a:xfrm>
        </p:grpSpPr>
        <p:sp>
          <p:nvSpPr>
            <p:cNvPr id="17" name="object 17"/>
            <p:cNvSpPr/>
            <p:nvPr/>
          </p:nvSpPr>
          <p:spPr>
            <a:xfrm>
              <a:off x="687981" y="3683943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5"/>
                  </a:moveTo>
                  <a:lnTo>
                    <a:pt x="0" y="290512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7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1" y="73036"/>
                  </a:lnTo>
                  <a:lnTo>
                    <a:pt x="163306" y="49095"/>
                  </a:lnTo>
                  <a:lnTo>
                    <a:pt x="200871" y="29605"/>
                  </a:lnTo>
                  <a:lnTo>
                    <a:pt x="240543" y="14859"/>
                  </a:lnTo>
                  <a:lnTo>
                    <a:pt x="281722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7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2"/>
                  </a:lnTo>
                  <a:lnTo>
                    <a:pt x="546282" y="67909"/>
                  </a:lnTo>
                  <a:lnTo>
                    <a:pt x="578663" y="95156"/>
                  </a:lnTo>
                  <a:lnTo>
                    <a:pt x="607469" y="126165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5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20"/>
                  </a:lnTo>
                  <a:lnTo>
                    <a:pt x="659531" y="477142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7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8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5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29813" y="3877079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52772" y="957909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591"/>
                </a:lnTo>
                <a:lnTo>
                  <a:pt x="252653" y="423570"/>
                </a:lnTo>
                <a:lnTo>
                  <a:pt x="231317" y="463524"/>
                </a:lnTo>
                <a:lnTo>
                  <a:pt x="216242" y="506844"/>
                </a:lnTo>
                <a:lnTo>
                  <a:pt x="201155" y="463550"/>
                </a:lnTo>
                <a:lnTo>
                  <a:pt x="179806" y="423633"/>
                </a:lnTo>
                <a:lnTo>
                  <a:pt x="152806" y="387667"/>
                </a:lnTo>
                <a:lnTo>
                  <a:pt x="120726" y="356273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76"/>
                </a:lnTo>
                <a:lnTo>
                  <a:pt x="5740" y="344957"/>
                </a:lnTo>
                <a:lnTo>
                  <a:pt x="22009" y="390448"/>
                </a:lnTo>
                <a:lnTo>
                  <a:pt x="47548" y="430593"/>
                </a:lnTo>
                <a:lnTo>
                  <a:pt x="81026" y="464070"/>
                </a:lnTo>
                <a:lnTo>
                  <a:pt x="121183" y="489585"/>
                </a:lnTo>
                <a:lnTo>
                  <a:pt x="166687" y="505853"/>
                </a:lnTo>
                <a:lnTo>
                  <a:pt x="216255" y="511556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10"/>
                </a:lnTo>
                <a:lnTo>
                  <a:pt x="426796" y="344893"/>
                </a:lnTo>
                <a:lnTo>
                  <a:pt x="428625" y="328993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66"/>
                </a:moveTo>
                <a:lnTo>
                  <a:pt x="388772" y="162369"/>
                </a:lnTo>
                <a:lnTo>
                  <a:pt x="348322" y="182880"/>
                </a:lnTo>
                <a:lnTo>
                  <a:pt x="311746" y="209143"/>
                </a:lnTo>
                <a:lnTo>
                  <a:pt x="279666" y="240563"/>
                </a:lnTo>
                <a:lnTo>
                  <a:pt x="252653" y="276542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593"/>
                </a:lnTo>
                <a:lnTo>
                  <a:pt x="152806" y="240639"/>
                </a:lnTo>
                <a:lnTo>
                  <a:pt x="120726" y="209245"/>
                </a:lnTo>
                <a:lnTo>
                  <a:pt x="84175" y="182994"/>
                </a:lnTo>
                <a:lnTo>
                  <a:pt x="43738" y="162496"/>
                </a:lnTo>
                <a:lnTo>
                  <a:pt x="0" y="148348"/>
                </a:lnTo>
                <a:lnTo>
                  <a:pt x="5740" y="197916"/>
                </a:lnTo>
                <a:lnTo>
                  <a:pt x="22009" y="243420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83" y="342557"/>
                </a:lnTo>
                <a:lnTo>
                  <a:pt x="166687" y="358813"/>
                </a:lnTo>
                <a:lnTo>
                  <a:pt x="216255" y="364528"/>
                </a:lnTo>
                <a:lnTo>
                  <a:pt x="265849" y="358813"/>
                </a:lnTo>
                <a:lnTo>
                  <a:pt x="311365" y="342544"/>
                </a:lnTo>
                <a:lnTo>
                  <a:pt x="351510" y="317017"/>
                </a:lnTo>
                <a:lnTo>
                  <a:pt x="385000" y="283527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66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20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02"/>
                </a:lnTo>
                <a:lnTo>
                  <a:pt x="252653" y="128193"/>
                </a:lnTo>
                <a:lnTo>
                  <a:pt x="231317" y="168135"/>
                </a:lnTo>
                <a:lnTo>
                  <a:pt x="216242" y="211455"/>
                </a:lnTo>
                <a:lnTo>
                  <a:pt x="201155" y="168160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83"/>
                </a:lnTo>
                <a:lnTo>
                  <a:pt x="84175" y="34645"/>
                </a:lnTo>
                <a:lnTo>
                  <a:pt x="43738" y="14147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04"/>
                </a:lnTo>
                <a:lnTo>
                  <a:pt x="81026" y="168681"/>
                </a:lnTo>
                <a:lnTo>
                  <a:pt x="121183" y="194195"/>
                </a:lnTo>
                <a:lnTo>
                  <a:pt x="166687" y="210464"/>
                </a:lnTo>
                <a:lnTo>
                  <a:pt x="216255" y="216166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21"/>
                </a:lnTo>
                <a:lnTo>
                  <a:pt x="426796" y="49504"/>
                </a:lnTo>
                <a:lnTo>
                  <a:pt x="428625" y="33604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96043" y="122253"/>
            <a:ext cx="742949" cy="7429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08267" y="1689566"/>
            <a:ext cx="16808450" cy="7767955"/>
            <a:chOff x="808267" y="1689566"/>
            <a:chExt cx="16808450" cy="77679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267" y="2635340"/>
              <a:ext cx="5610224" cy="56006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61678" y="2228111"/>
              <a:ext cx="3277235" cy="732155"/>
            </a:xfrm>
            <a:custGeom>
              <a:avLst/>
              <a:gdLst/>
              <a:ahLst/>
              <a:cxnLst/>
              <a:rect l="l" t="t" r="r" b="b"/>
              <a:pathLst>
                <a:path w="3277234" h="732155">
                  <a:moveTo>
                    <a:pt x="3276679" y="26607"/>
                  </a:moveTo>
                  <a:lnTo>
                    <a:pt x="5694" y="731895"/>
                  </a:lnTo>
                  <a:lnTo>
                    <a:pt x="0" y="705278"/>
                  </a:lnTo>
                  <a:lnTo>
                    <a:pt x="3270942" y="0"/>
                  </a:lnTo>
                  <a:lnTo>
                    <a:pt x="3276679" y="26607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7054" y="2881472"/>
              <a:ext cx="209715" cy="20941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601235" y="2795790"/>
              <a:ext cx="3638550" cy="5863590"/>
            </a:xfrm>
            <a:custGeom>
              <a:avLst/>
              <a:gdLst/>
              <a:ahLst/>
              <a:cxnLst/>
              <a:rect l="l" t="t" r="r" b="b"/>
              <a:pathLst>
                <a:path w="3638550" h="5863590">
                  <a:moveTo>
                    <a:pt x="381330" y="193929"/>
                  </a:moveTo>
                  <a:lnTo>
                    <a:pt x="381266" y="193205"/>
                  </a:lnTo>
                  <a:lnTo>
                    <a:pt x="377050" y="150190"/>
                  </a:lnTo>
                  <a:lnTo>
                    <a:pt x="362927" y="108597"/>
                  </a:lnTo>
                  <a:lnTo>
                    <a:pt x="352209" y="91363"/>
                  </a:lnTo>
                  <a:lnTo>
                    <a:pt x="352209" y="199466"/>
                  </a:lnTo>
                  <a:lnTo>
                    <a:pt x="344398" y="240614"/>
                  </a:lnTo>
                  <a:lnTo>
                    <a:pt x="326555" y="277888"/>
                  </a:lnTo>
                  <a:lnTo>
                    <a:pt x="299872" y="309473"/>
                  </a:lnTo>
                  <a:lnTo>
                    <a:pt x="265531" y="333514"/>
                  </a:lnTo>
                  <a:lnTo>
                    <a:pt x="224726" y="348221"/>
                  </a:lnTo>
                  <a:lnTo>
                    <a:pt x="181457" y="351650"/>
                  </a:lnTo>
                  <a:lnTo>
                    <a:pt x="140246" y="343890"/>
                  </a:lnTo>
                  <a:lnTo>
                    <a:pt x="102920" y="326110"/>
                  </a:lnTo>
                  <a:lnTo>
                    <a:pt x="71297" y="299504"/>
                  </a:lnTo>
                  <a:lnTo>
                    <a:pt x="47218" y="265226"/>
                  </a:lnTo>
                  <a:lnTo>
                    <a:pt x="32524" y="224472"/>
                  </a:lnTo>
                  <a:lnTo>
                    <a:pt x="29133" y="181305"/>
                  </a:lnTo>
                  <a:lnTo>
                    <a:pt x="36944" y="140157"/>
                  </a:lnTo>
                  <a:lnTo>
                    <a:pt x="54787" y="102882"/>
                  </a:lnTo>
                  <a:lnTo>
                    <a:pt x="81470" y="71297"/>
                  </a:lnTo>
                  <a:lnTo>
                    <a:pt x="115824" y="47231"/>
                  </a:lnTo>
                  <a:lnTo>
                    <a:pt x="156654" y="32524"/>
                  </a:lnTo>
                  <a:lnTo>
                    <a:pt x="199898" y="29108"/>
                  </a:lnTo>
                  <a:lnTo>
                    <a:pt x="241096" y="36880"/>
                  </a:lnTo>
                  <a:lnTo>
                    <a:pt x="278422" y="54660"/>
                  </a:lnTo>
                  <a:lnTo>
                    <a:pt x="310045" y="81280"/>
                  </a:lnTo>
                  <a:lnTo>
                    <a:pt x="334111" y="115544"/>
                  </a:lnTo>
                  <a:lnTo>
                    <a:pt x="348805" y="156286"/>
                  </a:lnTo>
                  <a:lnTo>
                    <a:pt x="352209" y="199466"/>
                  </a:lnTo>
                  <a:lnTo>
                    <a:pt x="352209" y="91363"/>
                  </a:lnTo>
                  <a:lnTo>
                    <a:pt x="340461" y="72453"/>
                  </a:lnTo>
                  <a:lnTo>
                    <a:pt x="311010" y="42646"/>
                  </a:lnTo>
                  <a:lnTo>
                    <a:pt x="275945" y="20053"/>
                  </a:lnTo>
                  <a:lnTo>
                    <a:pt x="253288" y="11696"/>
                  </a:lnTo>
                  <a:lnTo>
                    <a:pt x="236601" y="5537"/>
                  </a:lnTo>
                  <a:lnTo>
                    <a:pt x="194348" y="0"/>
                  </a:lnTo>
                  <a:lnTo>
                    <a:pt x="150571" y="4330"/>
                  </a:lnTo>
                  <a:lnTo>
                    <a:pt x="108877" y="18427"/>
                  </a:lnTo>
                  <a:lnTo>
                    <a:pt x="72656" y="40894"/>
                  </a:lnTo>
                  <a:lnTo>
                    <a:pt x="42786" y="70319"/>
                  </a:lnTo>
                  <a:lnTo>
                    <a:pt x="20129" y="105371"/>
                  </a:lnTo>
                  <a:lnTo>
                    <a:pt x="5588" y="144665"/>
                  </a:lnTo>
                  <a:lnTo>
                    <a:pt x="0" y="186855"/>
                  </a:lnTo>
                  <a:lnTo>
                    <a:pt x="76" y="187566"/>
                  </a:lnTo>
                  <a:lnTo>
                    <a:pt x="4279" y="230568"/>
                  </a:lnTo>
                  <a:lnTo>
                    <a:pt x="18402" y="272173"/>
                  </a:lnTo>
                  <a:lnTo>
                    <a:pt x="40868" y="308317"/>
                  </a:lnTo>
                  <a:lnTo>
                    <a:pt x="70319" y="338124"/>
                  </a:lnTo>
                  <a:lnTo>
                    <a:pt x="105397" y="360718"/>
                  </a:lnTo>
                  <a:lnTo>
                    <a:pt x="144754" y="375221"/>
                  </a:lnTo>
                  <a:lnTo>
                    <a:pt x="187007" y="380758"/>
                  </a:lnTo>
                  <a:lnTo>
                    <a:pt x="230809" y="376453"/>
                  </a:lnTo>
                  <a:lnTo>
                    <a:pt x="272478" y="362331"/>
                  </a:lnTo>
                  <a:lnTo>
                    <a:pt x="308686" y="339877"/>
                  </a:lnTo>
                  <a:lnTo>
                    <a:pt x="338556" y="310451"/>
                  </a:lnTo>
                  <a:lnTo>
                    <a:pt x="361200" y="275412"/>
                  </a:lnTo>
                  <a:lnTo>
                    <a:pt x="375754" y="236118"/>
                  </a:lnTo>
                  <a:lnTo>
                    <a:pt x="381330" y="193929"/>
                  </a:lnTo>
                  <a:close/>
                </a:path>
                <a:path w="3638550" h="5863590">
                  <a:moveTo>
                    <a:pt x="3638321" y="5836920"/>
                  </a:moveTo>
                  <a:lnTo>
                    <a:pt x="363969" y="5147640"/>
                  </a:lnTo>
                  <a:lnTo>
                    <a:pt x="358317" y="5174259"/>
                  </a:lnTo>
                  <a:lnTo>
                    <a:pt x="3632708" y="5863564"/>
                  </a:lnTo>
                  <a:lnTo>
                    <a:pt x="3638321" y="583692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3916" y="7817825"/>
              <a:ext cx="209519" cy="20921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98022" y="5517844"/>
              <a:ext cx="5295900" cy="2595245"/>
            </a:xfrm>
            <a:custGeom>
              <a:avLst/>
              <a:gdLst/>
              <a:ahLst/>
              <a:cxnLst/>
              <a:rect l="l" t="t" r="r" b="b"/>
              <a:pathLst>
                <a:path w="5295900" h="2595245">
                  <a:moveTo>
                    <a:pt x="381292" y="2400109"/>
                  </a:moveTo>
                  <a:lnTo>
                    <a:pt x="375500" y="2357945"/>
                  </a:lnTo>
                  <a:lnTo>
                    <a:pt x="360756" y="2318728"/>
                  </a:lnTo>
                  <a:lnTo>
                    <a:pt x="352132" y="2305520"/>
                  </a:lnTo>
                  <a:lnTo>
                    <a:pt x="352132" y="2394712"/>
                  </a:lnTo>
                  <a:lnTo>
                    <a:pt x="348945" y="2437892"/>
                  </a:lnTo>
                  <a:lnTo>
                    <a:pt x="334454" y="2478722"/>
                  </a:lnTo>
                  <a:lnTo>
                    <a:pt x="310540" y="2513114"/>
                  </a:lnTo>
                  <a:lnTo>
                    <a:pt x="279057" y="2539873"/>
                  </a:lnTo>
                  <a:lnTo>
                    <a:pt x="241833" y="2557830"/>
                  </a:lnTo>
                  <a:lnTo>
                    <a:pt x="200660" y="2565806"/>
                  </a:lnTo>
                  <a:lnTo>
                    <a:pt x="157403" y="2562580"/>
                  </a:lnTo>
                  <a:lnTo>
                    <a:pt x="116497" y="2548077"/>
                  </a:lnTo>
                  <a:lnTo>
                    <a:pt x="82029" y="2524201"/>
                  </a:lnTo>
                  <a:lnTo>
                    <a:pt x="55181" y="2492743"/>
                  </a:lnTo>
                  <a:lnTo>
                    <a:pt x="37160" y="2455557"/>
                  </a:lnTo>
                  <a:lnTo>
                    <a:pt x="29146" y="2414447"/>
                  </a:lnTo>
                  <a:lnTo>
                    <a:pt x="32334" y="2371242"/>
                  </a:lnTo>
                  <a:lnTo>
                    <a:pt x="46837" y="2330437"/>
                  </a:lnTo>
                  <a:lnTo>
                    <a:pt x="70739" y="2296058"/>
                  </a:lnTo>
                  <a:lnTo>
                    <a:pt x="102235" y="2269286"/>
                  </a:lnTo>
                  <a:lnTo>
                    <a:pt x="139471" y="2251316"/>
                  </a:lnTo>
                  <a:lnTo>
                    <a:pt x="180644" y="2243353"/>
                  </a:lnTo>
                  <a:lnTo>
                    <a:pt x="223926" y="2246566"/>
                  </a:lnTo>
                  <a:lnTo>
                    <a:pt x="264820" y="2261070"/>
                  </a:lnTo>
                  <a:lnTo>
                    <a:pt x="299275" y="2284958"/>
                  </a:lnTo>
                  <a:lnTo>
                    <a:pt x="326110" y="2316416"/>
                  </a:lnTo>
                  <a:lnTo>
                    <a:pt x="344119" y="2353602"/>
                  </a:lnTo>
                  <a:lnTo>
                    <a:pt x="352132" y="2394712"/>
                  </a:lnTo>
                  <a:lnTo>
                    <a:pt x="352132" y="2305520"/>
                  </a:lnTo>
                  <a:lnTo>
                    <a:pt x="337947" y="2283790"/>
                  </a:lnTo>
                  <a:lnTo>
                    <a:pt x="320662" y="2266937"/>
                  </a:lnTo>
                  <a:lnTo>
                    <a:pt x="307936" y="2254504"/>
                  </a:lnTo>
                  <a:lnTo>
                    <a:pt x="271614" y="2232228"/>
                  </a:lnTo>
                  <a:lnTo>
                    <a:pt x="229870" y="2218347"/>
                  </a:lnTo>
                  <a:lnTo>
                    <a:pt x="186055" y="2214219"/>
                  </a:lnTo>
                  <a:lnTo>
                    <a:pt x="143827" y="2219960"/>
                  </a:lnTo>
                  <a:lnTo>
                    <a:pt x="104546" y="2234666"/>
                  </a:lnTo>
                  <a:lnTo>
                    <a:pt x="69583" y="2257425"/>
                  </a:lnTo>
                  <a:lnTo>
                    <a:pt x="40271" y="2287384"/>
                  </a:lnTo>
                  <a:lnTo>
                    <a:pt x="17983" y="2323630"/>
                  </a:lnTo>
                  <a:lnTo>
                    <a:pt x="17754" y="2324316"/>
                  </a:lnTo>
                  <a:lnTo>
                    <a:pt x="4064" y="2365298"/>
                  </a:lnTo>
                  <a:lnTo>
                    <a:pt x="0" y="2409050"/>
                  </a:lnTo>
                  <a:lnTo>
                    <a:pt x="5778" y="2451214"/>
                  </a:lnTo>
                  <a:lnTo>
                    <a:pt x="20523" y="2490432"/>
                  </a:lnTo>
                  <a:lnTo>
                    <a:pt x="43357" y="2525369"/>
                  </a:lnTo>
                  <a:lnTo>
                    <a:pt x="73367" y="2554643"/>
                  </a:lnTo>
                  <a:lnTo>
                    <a:pt x="109702" y="2576931"/>
                  </a:lnTo>
                  <a:lnTo>
                    <a:pt x="151447" y="2590850"/>
                  </a:lnTo>
                  <a:lnTo>
                    <a:pt x="195262" y="2594940"/>
                  </a:lnTo>
                  <a:lnTo>
                    <a:pt x="237477" y="2589187"/>
                  </a:lnTo>
                  <a:lnTo>
                    <a:pt x="276745" y="2574493"/>
                  </a:lnTo>
                  <a:lnTo>
                    <a:pt x="311708" y="2551734"/>
                  </a:lnTo>
                  <a:lnTo>
                    <a:pt x="341020" y="2521788"/>
                  </a:lnTo>
                  <a:lnTo>
                    <a:pt x="363308" y="2485529"/>
                  </a:lnTo>
                  <a:lnTo>
                    <a:pt x="363537" y="2484844"/>
                  </a:lnTo>
                  <a:lnTo>
                    <a:pt x="377228" y="2443848"/>
                  </a:lnTo>
                  <a:lnTo>
                    <a:pt x="381292" y="2400109"/>
                  </a:lnTo>
                  <a:close/>
                </a:path>
                <a:path w="5295900" h="2595245">
                  <a:moveTo>
                    <a:pt x="5295735" y="0"/>
                  </a:moveTo>
                  <a:lnTo>
                    <a:pt x="1949577" y="0"/>
                  </a:lnTo>
                  <a:lnTo>
                    <a:pt x="1949526" y="27216"/>
                  </a:lnTo>
                  <a:lnTo>
                    <a:pt x="5295735" y="27216"/>
                  </a:lnTo>
                  <a:lnTo>
                    <a:pt x="5295735" y="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3805" y="5427131"/>
              <a:ext cx="213428" cy="21305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179845" y="3830700"/>
              <a:ext cx="3413125" cy="1893570"/>
            </a:xfrm>
            <a:custGeom>
              <a:avLst/>
              <a:gdLst/>
              <a:ahLst/>
              <a:cxnLst/>
              <a:rect l="l" t="t" r="r" b="b"/>
              <a:pathLst>
                <a:path w="3413125" h="1893570">
                  <a:moveTo>
                    <a:pt x="381342" y="1702943"/>
                  </a:moveTo>
                  <a:lnTo>
                    <a:pt x="376301" y="1659305"/>
                  </a:lnTo>
                  <a:lnTo>
                    <a:pt x="361962" y="1619237"/>
                  </a:lnTo>
                  <a:lnTo>
                    <a:pt x="352437" y="1604289"/>
                  </a:lnTo>
                  <a:lnTo>
                    <a:pt x="352437" y="1702943"/>
                  </a:lnTo>
                  <a:lnTo>
                    <a:pt x="346659" y="1745881"/>
                  </a:lnTo>
                  <a:lnTo>
                    <a:pt x="330352" y="1784451"/>
                  </a:lnTo>
                  <a:lnTo>
                    <a:pt x="305066" y="1817128"/>
                  </a:lnTo>
                  <a:lnTo>
                    <a:pt x="272326" y="1842376"/>
                  </a:lnTo>
                  <a:lnTo>
                    <a:pt x="233680" y="1858645"/>
                  </a:lnTo>
                  <a:lnTo>
                    <a:pt x="190690" y="1864410"/>
                  </a:lnTo>
                  <a:lnTo>
                    <a:pt x="147675" y="1858645"/>
                  </a:lnTo>
                  <a:lnTo>
                    <a:pt x="109029" y="1842376"/>
                  </a:lnTo>
                  <a:lnTo>
                    <a:pt x="76276" y="1817128"/>
                  </a:lnTo>
                  <a:lnTo>
                    <a:pt x="50977" y="1784451"/>
                  </a:lnTo>
                  <a:lnTo>
                    <a:pt x="34671" y="1745881"/>
                  </a:lnTo>
                  <a:lnTo>
                    <a:pt x="28892" y="1702943"/>
                  </a:lnTo>
                  <a:lnTo>
                    <a:pt x="34671" y="1660017"/>
                  </a:lnTo>
                  <a:lnTo>
                    <a:pt x="50977" y="1621447"/>
                  </a:lnTo>
                  <a:lnTo>
                    <a:pt x="76276" y="1588770"/>
                  </a:lnTo>
                  <a:lnTo>
                    <a:pt x="109029" y="1563522"/>
                  </a:lnTo>
                  <a:lnTo>
                    <a:pt x="147675" y="1547241"/>
                  </a:lnTo>
                  <a:lnTo>
                    <a:pt x="190690" y="1541475"/>
                  </a:lnTo>
                  <a:lnTo>
                    <a:pt x="233680" y="1547241"/>
                  </a:lnTo>
                  <a:lnTo>
                    <a:pt x="272326" y="1563522"/>
                  </a:lnTo>
                  <a:lnTo>
                    <a:pt x="305066" y="1588770"/>
                  </a:lnTo>
                  <a:lnTo>
                    <a:pt x="330352" y="1621447"/>
                  </a:lnTo>
                  <a:lnTo>
                    <a:pt x="346659" y="1660017"/>
                  </a:lnTo>
                  <a:lnTo>
                    <a:pt x="352437" y="1702943"/>
                  </a:lnTo>
                  <a:lnTo>
                    <a:pt x="352437" y="1604289"/>
                  </a:lnTo>
                  <a:lnTo>
                    <a:pt x="309930" y="1554416"/>
                  </a:lnTo>
                  <a:lnTo>
                    <a:pt x="274523" y="1531937"/>
                  </a:lnTo>
                  <a:lnTo>
                    <a:pt x="234403" y="1517611"/>
                  </a:lnTo>
                  <a:lnTo>
                    <a:pt x="190690" y="1512582"/>
                  </a:lnTo>
                  <a:lnTo>
                    <a:pt x="146964" y="1517611"/>
                  </a:lnTo>
                  <a:lnTo>
                    <a:pt x="106819" y="1531937"/>
                  </a:lnTo>
                  <a:lnTo>
                    <a:pt x="71412" y="1554416"/>
                  </a:lnTo>
                  <a:lnTo>
                    <a:pt x="41884" y="1583893"/>
                  </a:lnTo>
                  <a:lnTo>
                    <a:pt x="19380" y="1619237"/>
                  </a:lnTo>
                  <a:lnTo>
                    <a:pt x="5029" y="1659305"/>
                  </a:lnTo>
                  <a:lnTo>
                    <a:pt x="4953" y="1660017"/>
                  </a:lnTo>
                  <a:lnTo>
                    <a:pt x="0" y="1702943"/>
                  </a:lnTo>
                  <a:lnTo>
                    <a:pt x="5029" y="1746592"/>
                  </a:lnTo>
                  <a:lnTo>
                    <a:pt x="19380" y="1786661"/>
                  </a:lnTo>
                  <a:lnTo>
                    <a:pt x="41884" y="1822005"/>
                  </a:lnTo>
                  <a:lnTo>
                    <a:pt x="71412" y="1851482"/>
                  </a:lnTo>
                  <a:lnTo>
                    <a:pt x="106819" y="1873961"/>
                  </a:lnTo>
                  <a:lnTo>
                    <a:pt x="146964" y="1888274"/>
                  </a:lnTo>
                  <a:lnTo>
                    <a:pt x="190690" y="1893303"/>
                  </a:lnTo>
                  <a:lnTo>
                    <a:pt x="234403" y="1888274"/>
                  </a:lnTo>
                  <a:lnTo>
                    <a:pt x="274523" y="1873961"/>
                  </a:lnTo>
                  <a:lnTo>
                    <a:pt x="289560" y="1864410"/>
                  </a:lnTo>
                  <a:lnTo>
                    <a:pt x="309930" y="1851482"/>
                  </a:lnTo>
                  <a:lnTo>
                    <a:pt x="339458" y="1822005"/>
                  </a:lnTo>
                  <a:lnTo>
                    <a:pt x="361962" y="1786661"/>
                  </a:lnTo>
                  <a:lnTo>
                    <a:pt x="376301" y="1746592"/>
                  </a:lnTo>
                  <a:lnTo>
                    <a:pt x="376389" y="1745881"/>
                  </a:lnTo>
                  <a:lnTo>
                    <a:pt x="381342" y="1702943"/>
                  </a:lnTo>
                  <a:close/>
                </a:path>
                <a:path w="3413125" h="1893570">
                  <a:moveTo>
                    <a:pt x="3412896" y="27165"/>
                  </a:moveTo>
                  <a:lnTo>
                    <a:pt x="3411042" y="0"/>
                  </a:lnTo>
                  <a:lnTo>
                    <a:pt x="72758" y="228803"/>
                  </a:lnTo>
                  <a:lnTo>
                    <a:pt x="74574" y="255955"/>
                  </a:lnTo>
                  <a:lnTo>
                    <a:pt x="3412896" y="27165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70558" y="3981115"/>
              <a:ext cx="212928" cy="21255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886793" y="3897502"/>
              <a:ext cx="3624579" cy="3205480"/>
            </a:xfrm>
            <a:custGeom>
              <a:avLst/>
              <a:gdLst/>
              <a:ahLst/>
              <a:cxnLst/>
              <a:rect l="l" t="t" r="r" b="b"/>
              <a:pathLst>
                <a:path w="3624579" h="3205479">
                  <a:moveTo>
                    <a:pt x="380441" y="176834"/>
                  </a:moveTo>
                  <a:lnTo>
                    <a:pt x="372440" y="133642"/>
                  </a:lnTo>
                  <a:lnTo>
                    <a:pt x="355384" y="94653"/>
                  </a:lnTo>
                  <a:lnTo>
                    <a:pt x="351624" y="89560"/>
                  </a:lnTo>
                  <a:lnTo>
                    <a:pt x="351624" y="178816"/>
                  </a:lnTo>
                  <a:lnTo>
                    <a:pt x="348792" y="222046"/>
                  </a:lnTo>
                  <a:lnTo>
                    <a:pt x="335153" y="261645"/>
                  </a:lnTo>
                  <a:lnTo>
                    <a:pt x="312153" y="295973"/>
                  </a:lnTo>
                  <a:lnTo>
                    <a:pt x="281216" y="323405"/>
                  </a:lnTo>
                  <a:lnTo>
                    <a:pt x="243789" y="342277"/>
                  </a:lnTo>
                  <a:lnTo>
                    <a:pt x="201282" y="350964"/>
                  </a:lnTo>
                  <a:lnTo>
                    <a:pt x="157975" y="348157"/>
                  </a:lnTo>
                  <a:lnTo>
                    <a:pt x="118300" y="334568"/>
                  </a:lnTo>
                  <a:lnTo>
                    <a:pt x="83908" y="311619"/>
                  </a:lnTo>
                  <a:lnTo>
                    <a:pt x="56438" y="280746"/>
                  </a:lnTo>
                  <a:lnTo>
                    <a:pt x="37528" y="243382"/>
                  </a:lnTo>
                  <a:lnTo>
                    <a:pt x="28829" y="200939"/>
                  </a:lnTo>
                  <a:lnTo>
                    <a:pt x="31661" y="157721"/>
                  </a:lnTo>
                  <a:lnTo>
                    <a:pt x="45288" y="118122"/>
                  </a:lnTo>
                  <a:lnTo>
                    <a:pt x="68300" y="83794"/>
                  </a:lnTo>
                  <a:lnTo>
                    <a:pt x="99237" y="56362"/>
                  </a:lnTo>
                  <a:lnTo>
                    <a:pt x="136690" y="37477"/>
                  </a:lnTo>
                  <a:lnTo>
                    <a:pt x="179209" y="28778"/>
                  </a:lnTo>
                  <a:lnTo>
                    <a:pt x="222491" y="31597"/>
                  </a:lnTo>
                  <a:lnTo>
                    <a:pt x="262153" y="45199"/>
                  </a:lnTo>
                  <a:lnTo>
                    <a:pt x="296545" y="68148"/>
                  </a:lnTo>
                  <a:lnTo>
                    <a:pt x="324015" y="99021"/>
                  </a:lnTo>
                  <a:lnTo>
                    <a:pt x="342925" y="136385"/>
                  </a:lnTo>
                  <a:lnTo>
                    <a:pt x="351624" y="178816"/>
                  </a:lnTo>
                  <a:lnTo>
                    <a:pt x="351624" y="89560"/>
                  </a:lnTo>
                  <a:lnTo>
                    <a:pt x="299046" y="33540"/>
                  </a:lnTo>
                  <a:lnTo>
                    <a:pt x="262191" y="13538"/>
                  </a:lnTo>
                  <a:lnTo>
                    <a:pt x="221183" y="1993"/>
                  </a:lnTo>
                  <a:lnTo>
                    <a:pt x="177228" y="0"/>
                  </a:lnTo>
                  <a:lnTo>
                    <a:pt x="133946" y="7962"/>
                  </a:lnTo>
                  <a:lnTo>
                    <a:pt x="94881" y="25006"/>
                  </a:lnTo>
                  <a:lnTo>
                    <a:pt x="61099" y="49847"/>
                  </a:lnTo>
                  <a:lnTo>
                    <a:pt x="33655" y="81280"/>
                  </a:lnTo>
                  <a:lnTo>
                    <a:pt x="13614" y="118084"/>
                  </a:lnTo>
                  <a:lnTo>
                    <a:pt x="2044" y="159029"/>
                  </a:lnTo>
                  <a:lnTo>
                    <a:pt x="0" y="202920"/>
                  </a:lnTo>
                  <a:lnTo>
                    <a:pt x="8013" y="246126"/>
                  </a:lnTo>
                  <a:lnTo>
                    <a:pt x="25057" y="285115"/>
                  </a:lnTo>
                  <a:lnTo>
                    <a:pt x="49936" y="318833"/>
                  </a:lnTo>
                  <a:lnTo>
                    <a:pt x="81407" y="346227"/>
                  </a:lnTo>
                  <a:lnTo>
                    <a:pt x="118262" y="366217"/>
                  </a:lnTo>
                  <a:lnTo>
                    <a:pt x="159296" y="377761"/>
                  </a:lnTo>
                  <a:lnTo>
                    <a:pt x="203263" y="379793"/>
                  </a:lnTo>
                  <a:lnTo>
                    <a:pt x="246532" y="371779"/>
                  </a:lnTo>
                  <a:lnTo>
                    <a:pt x="285584" y="354761"/>
                  </a:lnTo>
                  <a:lnTo>
                    <a:pt x="299923" y="344208"/>
                  </a:lnTo>
                  <a:lnTo>
                    <a:pt x="319354" y="329920"/>
                  </a:lnTo>
                  <a:lnTo>
                    <a:pt x="346798" y="298488"/>
                  </a:lnTo>
                  <a:lnTo>
                    <a:pt x="366839" y="261696"/>
                  </a:lnTo>
                  <a:lnTo>
                    <a:pt x="378409" y="220738"/>
                  </a:lnTo>
                  <a:lnTo>
                    <a:pt x="378434" y="220014"/>
                  </a:lnTo>
                  <a:lnTo>
                    <a:pt x="380441" y="176834"/>
                  </a:lnTo>
                  <a:close/>
                </a:path>
                <a:path w="3624579" h="3205479">
                  <a:moveTo>
                    <a:pt x="3624059" y="3177870"/>
                  </a:moveTo>
                  <a:lnTo>
                    <a:pt x="279933" y="3062770"/>
                  </a:lnTo>
                  <a:lnTo>
                    <a:pt x="278942" y="3089973"/>
                  </a:lnTo>
                  <a:lnTo>
                    <a:pt x="3623132" y="3205073"/>
                  </a:lnTo>
                  <a:lnTo>
                    <a:pt x="3624059" y="317787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82557" y="6863532"/>
              <a:ext cx="213302" cy="21293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798651" y="6779772"/>
              <a:ext cx="381635" cy="381000"/>
            </a:xfrm>
            <a:custGeom>
              <a:avLst/>
              <a:gdLst/>
              <a:ahLst/>
              <a:cxnLst/>
              <a:rect l="l" t="t" r="r" b="b"/>
              <a:pathLst>
                <a:path w="381635" h="381000">
                  <a:moveTo>
                    <a:pt x="184030" y="380450"/>
                  </a:moveTo>
                  <a:lnTo>
                    <a:pt x="140501" y="373921"/>
                  </a:lnTo>
                  <a:lnTo>
                    <a:pt x="100878" y="358230"/>
                  </a:lnTo>
                  <a:lnTo>
                    <a:pt x="66266" y="334556"/>
                  </a:lnTo>
                  <a:lnTo>
                    <a:pt x="37768" y="304079"/>
                  </a:lnTo>
                  <a:lnTo>
                    <a:pt x="16488" y="267981"/>
                  </a:lnTo>
                  <a:lnTo>
                    <a:pt x="3531" y="227442"/>
                  </a:lnTo>
                  <a:lnTo>
                    <a:pt x="0" y="183643"/>
                  </a:lnTo>
                  <a:lnTo>
                    <a:pt x="6426" y="140918"/>
                  </a:lnTo>
                  <a:lnTo>
                    <a:pt x="22247" y="100658"/>
                  </a:lnTo>
                  <a:lnTo>
                    <a:pt x="45958" y="66107"/>
                  </a:lnTo>
                  <a:lnTo>
                    <a:pt x="76484" y="37658"/>
                  </a:lnTo>
                  <a:lnTo>
                    <a:pt x="112643" y="16413"/>
                  </a:lnTo>
                  <a:lnTo>
                    <a:pt x="153251" y="3478"/>
                  </a:lnTo>
                  <a:lnTo>
                    <a:pt x="197124" y="0"/>
                  </a:lnTo>
                  <a:lnTo>
                    <a:pt x="240638" y="6485"/>
                  </a:lnTo>
                  <a:lnTo>
                    <a:pt x="280249" y="22182"/>
                  </a:lnTo>
                  <a:lnTo>
                    <a:pt x="294928" y="32226"/>
                  </a:lnTo>
                  <a:lnTo>
                    <a:pt x="196132" y="28826"/>
                  </a:lnTo>
                  <a:lnTo>
                    <a:pt x="152945" y="33112"/>
                  </a:lnTo>
                  <a:lnTo>
                    <a:pt x="113757" y="48053"/>
                  </a:lnTo>
                  <a:lnTo>
                    <a:pt x="80162" y="72162"/>
                  </a:lnTo>
                  <a:lnTo>
                    <a:pt x="53755" y="103953"/>
                  </a:lnTo>
                  <a:lnTo>
                    <a:pt x="36128" y="141940"/>
                  </a:lnTo>
                  <a:lnTo>
                    <a:pt x="28876" y="184637"/>
                  </a:lnTo>
                  <a:lnTo>
                    <a:pt x="33175" y="227747"/>
                  </a:lnTo>
                  <a:lnTo>
                    <a:pt x="48148" y="266860"/>
                  </a:lnTo>
                  <a:lnTo>
                    <a:pt x="72307" y="300389"/>
                  </a:lnTo>
                  <a:lnTo>
                    <a:pt x="104165" y="326744"/>
                  </a:lnTo>
                  <a:lnTo>
                    <a:pt x="142233" y="344337"/>
                  </a:lnTo>
                  <a:lnTo>
                    <a:pt x="185024" y="351579"/>
                  </a:lnTo>
                  <a:lnTo>
                    <a:pt x="283836" y="354980"/>
                  </a:lnTo>
                  <a:lnTo>
                    <a:pt x="268485" y="363998"/>
                  </a:lnTo>
                  <a:lnTo>
                    <a:pt x="227889" y="376929"/>
                  </a:lnTo>
                  <a:lnTo>
                    <a:pt x="184030" y="380450"/>
                  </a:lnTo>
                  <a:close/>
                </a:path>
                <a:path w="381635" h="381000">
                  <a:moveTo>
                    <a:pt x="283836" y="354980"/>
                  </a:moveTo>
                  <a:lnTo>
                    <a:pt x="185024" y="351579"/>
                  </a:lnTo>
                  <a:lnTo>
                    <a:pt x="228193" y="347295"/>
                  </a:lnTo>
                  <a:lnTo>
                    <a:pt x="267368" y="332361"/>
                  </a:lnTo>
                  <a:lnTo>
                    <a:pt x="300954" y="308258"/>
                  </a:lnTo>
                  <a:lnTo>
                    <a:pt x="327358" y="276470"/>
                  </a:lnTo>
                  <a:lnTo>
                    <a:pt x="344983" y="238478"/>
                  </a:lnTo>
                  <a:lnTo>
                    <a:pt x="352236" y="195766"/>
                  </a:lnTo>
                  <a:lnTo>
                    <a:pt x="347936" y="152672"/>
                  </a:lnTo>
                  <a:lnTo>
                    <a:pt x="332965" y="113563"/>
                  </a:lnTo>
                  <a:lnTo>
                    <a:pt x="308809" y="80031"/>
                  </a:lnTo>
                  <a:lnTo>
                    <a:pt x="276959" y="53669"/>
                  </a:lnTo>
                  <a:lnTo>
                    <a:pt x="238904" y="36070"/>
                  </a:lnTo>
                  <a:lnTo>
                    <a:pt x="196132" y="28826"/>
                  </a:lnTo>
                  <a:lnTo>
                    <a:pt x="294928" y="32226"/>
                  </a:lnTo>
                  <a:lnTo>
                    <a:pt x="343347" y="76343"/>
                  </a:lnTo>
                  <a:lnTo>
                    <a:pt x="364624" y="112441"/>
                  </a:lnTo>
                  <a:lnTo>
                    <a:pt x="377581" y="152975"/>
                  </a:lnTo>
                  <a:lnTo>
                    <a:pt x="381112" y="196760"/>
                  </a:lnTo>
                  <a:lnTo>
                    <a:pt x="374686" y="239500"/>
                  </a:lnTo>
                  <a:lnTo>
                    <a:pt x="374578" y="240213"/>
                  </a:lnTo>
                  <a:lnTo>
                    <a:pt x="358865" y="279765"/>
                  </a:lnTo>
                  <a:lnTo>
                    <a:pt x="335157" y="314314"/>
                  </a:lnTo>
                  <a:lnTo>
                    <a:pt x="304635" y="342760"/>
                  </a:lnTo>
                  <a:lnTo>
                    <a:pt x="283836" y="35498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29397" y="1756241"/>
              <a:ext cx="9423400" cy="1309370"/>
            </a:xfrm>
            <a:custGeom>
              <a:avLst/>
              <a:gdLst/>
              <a:ahLst/>
              <a:cxnLst/>
              <a:rect l="l" t="t" r="r" b="b"/>
              <a:pathLst>
                <a:path w="9423400" h="1309370">
                  <a:moveTo>
                    <a:pt x="8651860" y="1309177"/>
                  </a:moveTo>
                  <a:lnTo>
                    <a:pt x="771524" y="1309177"/>
                  </a:lnTo>
                  <a:lnTo>
                    <a:pt x="718701" y="1307667"/>
                  </a:lnTo>
                  <a:lnTo>
                    <a:pt x="666833" y="1303201"/>
                  </a:lnTo>
                  <a:lnTo>
                    <a:pt x="616035" y="1295878"/>
                  </a:lnTo>
                  <a:lnTo>
                    <a:pt x="566423" y="1285794"/>
                  </a:lnTo>
                  <a:lnTo>
                    <a:pt x="518110" y="1273048"/>
                  </a:lnTo>
                  <a:lnTo>
                    <a:pt x="471212" y="1257736"/>
                  </a:lnTo>
                  <a:lnTo>
                    <a:pt x="425844" y="1239956"/>
                  </a:lnTo>
                  <a:lnTo>
                    <a:pt x="382121" y="1219806"/>
                  </a:lnTo>
                  <a:lnTo>
                    <a:pt x="340157" y="1197383"/>
                  </a:lnTo>
                  <a:lnTo>
                    <a:pt x="300069" y="1172785"/>
                  </a:lnTo>
                  <a:lnTo>
                    <a:pt x="261969" y="1146109"/>
                  </a:lnTo>
                  <a:lnTo>
                    <a:pt x="225974" y="1117452"/>
                  </a:lnTo>
                  <a:lnTo>
                    <a:pt x="192198" y="1086913"/>
                  </a:lnTo>
                  <a:lnTo>
                    <a:pt x="160756" y="1054588"/>
                  </a:lnTo>
                  <a:lnTo>
                    <a:pt x="131764" y="1020575"/>
                  </a:lnTo>
                  <a:lnTo>
                    <a:pt x="105335" y="984972"/>
                  </a:lnTo>
                  <a:lnTo>
                    <a:pt x="81586" y="947875"/>
                  </a:lnTo>
                  <a:lnTo>
                    <a:pt x="60630" y="909384"/>
                  </a:lnTo>
                  <a:lnTo>
                    <a:pt x="42583" y="869594"/>
                  </a:lnTo>
                  <a:lnTo>
                    <a:pt x="27559" y="828604"/>
                  </a:lnTo>
                  <a:lnTo>
                    <a:pt x="15674" y="786511"/>
                  </a:lnTo>
                  <a:lnTo>
                    <a:pt x="7043" y="743412"/>
                  </a:lnTo>
                  <a:lnTo>
                    <a:pt x="1779" y="699405"/>
                  </a:lnTo>
                  <a:lnTo>
                    <a:pt x="0" y="654588"/>
                  </a:lnTo>
                  <a:lnTo>
                    <a:pt x="1779" y="609771"/>
                  </a:lnTo>
                  <a:lnTo>
                    <a:pt x="7043" y="565764"/>
                  </a:lnTo>
                  <a:lnTo>
                    <a:pt x="15674" y="522666"/>
                  </a:lnTo>
                  <a:lnTo>
                    <a:pt x="27559" y="480573"/>
                  </a:lnTo>
                  <a:lnTo>
                    <a:pt x="42583" y="439582"/>
                  </a:lnTo>
                  <a:lnTo>
                    <a:pt x="60630" y="399793"/>
                  </a:lnTo>
                  <a:lnTo>
                    <a:pt x="81586" y="361301"/>
                  </a:lnTo>
                  <a:lnTo>
                    <a:pt x="105335" y="324205"/>
                  </a:lnTo>
                  <a:lnTo>
                    <a:pt x="131764" y="288601"/>
                  </a:lnTo>
                  <a:lnTo>
                    <a:pt x="160756" y="254589"/>
                  </a:lnTo>
                  <a:lnTo>
                    <a:pt x="192198" y="222264"/>
                  </a:lnTo>
                  <a:lnTo>
                    <a:pt x="225974" y="191724"/>
                  </a:lnTo>
                  <a:lnTo>
                    <a:pt x="261969" y="163067"/>
                  </a:lnTo>
                  <a:lnTo>
                    <a:pt x="300069" y="136391"/>
                  </a:lnTo>
                  <a:lnTo>
                    <a:pt x="340157" y="111793"/>
                  </a:lnTo>
                  <a:lnTo>
                    <a:pt x="382121" y="89370"/>
                  </a:lnTo>
                  <a:lnTo>
                    <a:pt x="425844" y="69220"/>
                  </a:lnTo>
                  <a:lnTo>
                    <a:pt x="471212" y="51440"/>
                  </a:lnTo>
                  <a:lnTo>
                    <a:pt x="518110" y="36129"/>
                  </a:lnTo>
                  <a:lnTo>
                    <a:pt x="566423" y="23382"/>
                  </a:lnTo>
                  <a:lnTo>
                    <a:pt x="616035" y="13298"/>
                  </a:lnTo>
                  <a:lnTo>
                    <a:pt x="666833" y="5975"/>
                  </a:lnTo>
                  <a:lnTo>
                    <a:pt x="718701" y="1510"/>
                  </a:lnTo>
                  <a:lnTo>
                    <a:pt x="771524" y="0"/>
                  </a:lnTo>
                  <a:lnTo>
                    <a:pt x="8651860" y="0"/>
                  </a:lnTo>
                  <a:lnTo>
                    <a:pt x="8704683" y="1510"/>
                  </a:lnTo>
                  <a:lnTo>
                    <a:pt x="8756551" y="5975"/>
                  </a:lnTo>
                  <a:lnTo>
                    <a:pt x="8807349" y="13298"/>
                  </a:lnTo>
                  <a:lnTo>
                    <a:pt x="8856961" y="23382"/>
                  </a:lnTo>
                  <a:lnTo>
                    <a:pt x="8905274" y="36129"/>
                  </a:lnTo>
                  <a:lnTo>
                    <a:pt x="8952172" y="51440"/>
                  </a:lnTo>
                  <a:lnTo>
                    <a:pt x="8997540" y="69220"/>
                  </a:lnTo>
                  <a:lnTo>
                    <a:pt x="9041263" y="89370"/>
                  </a:lnTo>
                  <a:lnTo>
                    <a:pt x="9083226" y="111793"/>
                  </a:lnTo>
                  <a:lnTo>
                    <a:pt x="9123315" y="136391"/>
                  </a:lnTo>
                  <a:lnTo>
                    <a:pt x="9161415" y="163067"/>
                  </a:lnTo>
                  <a:lnTo>
                    <a:pt x="9197410" y="191724"/>
                  </a:lnTo>
                  <a:lnTo>
                    <a:pt x="9231186" y="222264"/>
                  </a:lnTo>
                  <a:lnTo>
                    <a:pt x="9262628" y="254589"/>
                  </a:lnTo>
                  <a:lnTo>
                    <a:pt x="9291620" y="288601"/>
                  </a:lnTo>
                  <a:lnTo>
                    <a:pt x="9318049" y="324205"/>
                  </a:lnTo>
                  <a:lnTo>
                    <a:pt x="9341798" y="361301"/>
                  </a:lnTo>
                  <a:lnTo>
                    <a:pt x="9362754" y="399793"/>
                  </a:lnTo>
                  <a:lnTo>
                    <a:pt x="9380801" y="439582"/>
                  </a:lnTo>
                  <a:lnTo>
                    <a:pt x="9395825" y="480573"/>
                  </a:lnTo>
                  <a:lnTo>
                    <a:pt x="9407710" y="522666"/>
                  </a:lnTo>
                  <a:lnTo>
                    <a:pt x="9416341" y="565764"/>
                  </a:lnTo>
                  <a:lnTo>
                    <a:pt x="9421605" y="609771"/>
                  </a:lnTo>
                  <a:lnTo>
                    <a:pt x="9423385" y="654588"/>
                  </a:lnTo>
                  <a:lnTo>
                    <a:pt x="9421605" y="699405"/>
                  </a:lnTo>
                  <a:lnTo>
                    <a:pt x="9416341" y="743412"/>
                  </a:lnTo>
                  <a:lnTo>
                    <a:pt x="9407710" y="786511"/>
                  </a:lnTo>
                  <a:lnTo>
                    <a:pt x="9395825" y="828604"/>
                  </a:lnTo>
                  <a:lnTo>
                    <a:pt x="9380801" y="869594"/>
                  </a:lnTo>
                  <a:lnTo>
                    <a:pt x="9362754" y="909384"/>
                  </a:lnTo>
                  <a:lnTo>
                    <a:pt x="9341798" y="947875"/>
                  </a:lnTo>
                  <a:lnTo>
                    <a:pt x="9318049" y="984972"/>
                  </a:lnTo>
                  <a:lnTo>
                    <a:pt x="9291620" y="1020575"/>
                  </a:lnTo>
                  <a:lnTo>
                    <a:pt x="9262628" y="1054588"/>
                  </a:lnTo>
                  <a:lnTo>
                    <a:pt x="9231186" y="1086913"/>
                  </a:lnTo>
                  <a:lnTo>
                    <a:pt x="9197410" y="1117452"/>
                  </a:lnTo>
                  <a:lnTo>
                    <a:pt x="9161415" y="1146109"/>
                  </a:lnTo>
                  <a:lnTo>
                    <a:pt x="9123315" y="1172785"/>
                  </a:lnTo>
                  <a:lnTo>
                    <a:pt x="9083226" y="1197383"/>
                  </a:lnTo>
                  <a:lnTo>
                    <a:pt x="9041263" y="1219806"/>
                  </a:lnTo>
                  <a:lnTo>
                    <a:pt x="8997540" y="1239956"/>
                  </a:lnTo>
                  <a:lnTo>
                    <a:pt x="8952172" y="1257736"/>
                  </a:lnTo>
                  <a:lnTo>
                    <a:pt x="8905274" y="1273048"/>
                  </a:lnTo>
                  <a:lnTo>
                    <a:pt x="8856961" y="1285794"/>
                  </a:lnTo>
                  <a:lnTo>
                    <a:pt x="8807349" y="1295878"/>
                  </a:lnTo>
                  <a:lnTo>
                    <a:pt x="8756551" y="1303201"/>
                  </a:lnTo>
                  <a:lnTo>
                    <a:pt x="8704683" y="1307667"/>
                  </a:lnTo>
                  <a:lnTo>
                    <a:pt x="8651860" y="1309177"/>
                  </a:lnTo>
                  <a:close/>
                </a:path>
              </a:pathLst>
            </a:custGeom>
            <a:solidFill>
              <a:srgbClr val="FFF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29687" y="1756241"/>
              <a:ext cx="9420225" cy="1304925"/>
            </a:xfrm>
            <a:custGeom>
              <a:avLst/>
              <a:gdLst/>
              <a:ahLst/>
              <a:cxnLst/>
              <a:rect l="l" t="t" r="r" b="b"/>
              <a:pathLst>
                <a:path w="9420225" h="1304925">
                  <a:moveTo>
                    <a:pt x="9419934" y="708197"/>
                  </a:moveTo>
                  <a:lnTo>
                    <a:pt x="9407098" y="786460"/>
                  </a:lnTo>
                  <a:lnTo>
                    <a:pt x="9395213" y="828550"/>
                  </a:lnTo>
                  <a:lnTo>
                    <a:pt x="9380191" y="869537"/>
                  </a:lnTo>
                  <a:lnTo>
                    <a:pt x="9362145" y="909325"/>
                  </a:lnTo>
                  <a:lnTo>
                    <a:pt x="9341190" y="947814"/>
                  </a:lnTo>
                  <a:lnTo>
                    <a:pt x="9317442" y="984908"/>
                  </a:lnTo>
                  <a:lnTo>
                    <a:pt x="9291016" y="1020509"/>
                  </a:lnTo>
                  <a:lnTo>
                    <a:pt x="9262025" y="1054519"/>
                  </a:lnTo>
                  <a:lnTo>
                    <a:pt x="9230585" y="1086842"/>
                  </a:lnTo>
                  <a:lnTo>
                    <a:pt x="9196812" y="1117380"/>
                  </a:lnTo>
                  <a:lnTo>
                    <a:pt x="9160819" y="1146034"/>
                  </a:lnTo>
                  <a:lnTo>
                    <a:pt x="9122722" y="1172709"/>
                  </a:lnTo>
                  <a:lnTo>
                    <a:pt x="9082635" y="1197306"/>
                  </a:lnTo>
                  <a:lnTo>
                    <a:pt x="9040675" y="1219727"/>
                  </a:lnTo>
                  <a:lnTo>
                    <a:pt x="8996954" y="1239876"/>
                  </a:lnTo>
                  <a:lnTo>
                    <a:pt x="8951589" y="1257654"/>
                  </a:lnTo>
                  <a:lnTo>
                    <a:pt x="8904695" y="1272965"/>
                  </a:lnTo>
                  <a:lnTo>
                    <a:pt x="8856385" y="1285711"/>
                  </a:lnTo>
                  <a:lnTo>
                    <a:pt x="8806776" y="1295794"/>
                  </a:lnTo>
                  <a:lnTo>
                    <a:pt x="8755981" y="1303117"/>
                  </a:lnTo>
                  <a:lnTo>
                    <a:pt x="8734980" y="1304924"/>
                  </a:lnTo>
                </a:path>
                <a:path w="9420225" h="1304925">
                  <a:moveTo>
                    <a:pt x="687791" y="1304925"/>
                  </a:moveTo>
                  <a:lnTo>
                    <a:pt x="615995" y="1295794"/>
                  </a:lnTo>
                  <a:lnTo>
                    <a:pt x="566386" y="1285711"/>
                  </a:lnTo>
                  <a:lnTo>
                    <a:pt x="518076" y="1272965"/>
                  </a:lnTo>
                  <a:lnTo>
                    <a:pt x="471181" y="1257654"/>
                  </a:lnTo>
                  <a:lnTo>
                    <a:pt x="425816" y="1239876"/>
                  </a:lnTo>
                  <a:lnTo>
                    <a:pt x="382096" y="1219727"/>
                  </a:lnTo>
                  <a:lnTo>
                    <a:pt x="340135" y="1197305"/>
                  </a:lnTo>
                  <a:lnTo>
                    <a:pt x="300049" y="1172709"/>
                  </a:lnTo>
                  <a:lnTo>
                    <a:pt x="261952" y="1146034"/>
                  </a:lnTo>
                  <a:lnTo>
                    <a:pt x="225959" y="1117379"/>
                  </a:lnTo>
                  <a:lnTo>
                    <a:pt x="192186" y="1086842"/>
                  </a:lnTo>
                  <a:lnTo>
                    <a:pt x="160746" y="1054519"/>
                  </a:lnTo>
                  <a:lnTo>
                    <a:pt x="131755" y="1020508"/>
                  </a:lnTo>
                  <a:lnTo>
                    <a:pt x="105328" y="984907"/>
                  </a:lnTo>
                  <a:lnTo>
                    <a:pt x="81580" y="947814"/>
                  </a:lnTo>
                  <a:lnTo>
                    <a:pt x="60626" y="909324"/>
                  </a:lnTo>
                  <a:lnTo>
                    <a:pt x="42580" y="869537"/>
                  </a:lnTo>
                  <a:lnTo>
                    <a:pt x="27557" y="828550"/>
                  </a:lnTo>
                  <a:lnTo>
                    <a:pt x="15673" y="786459"/>
                  </a:lnTo>
                  <a:lnTo>
                    <a:pt x="7042" y="743364"/>
                  </a:lnTo>
                  <a:lnTo>
                    <a:pt x="1779" y="699360"/>
                  </a:lnTo>
                  <a:lnTo>
                    <a:pt x="0" y="654546"/>
                  </a:lnTo>
                  <a:lnTo>
                    <a:pt x="1779" y="609731"/>
                  </a:lnTo>
                  <a:lnTo>
                    <a:pt x="7042" y="565728"/>
                  </a:lnTo>
                  <a:lnTo>
                    <a:pt x="15673" y="522632"/>
                  </a:lnTo>
                  <a:lnTo>
                    <a:pt x="27557" y="480541"/>
                  </a:lnTo>
                  <a:lnTo>
                    <a:pt x="42580" y="439554"/>
                  </a:lnTo>
                  <a:lnTo>
                    <a:pt x="60626" y="399767"/>
                  </a:lnTo>
                  <a:lnTo>
                    <a:pt x="81580" y="361278"/>
                  </a:lnTo>
                  <a:lnTo>
                    <a:pt x="105328" y="324184"/>
                  </a:lnTo>
                  <a:lnTo>
                    <a:pt x="131755" y="288583"/>
                  </a:lnTo>
                  <a:lnTo>
                    <a:pt x="160746" y="254572"/>
                  </a:lnTo>
                  <a:lnTo>
                    <a:pt x="192186" y="222249"/>
                  </a:lnTo>
                  <a:lnTo>
                    <a:pt x="225959" y="191712"/>
                  </a:lnTo>
                  <a:lnTo>
                    <a:pt x="261952" y="163057"/>
                  </a:lnTo>
                  <a:lnTo>
                    <a:pt x="300049" y="136383"/>
                  </a:lnTo>
                  <a:lnTo>
                    <a:pt x="340135" y="111786"/>
                  </a:lnTo>
                  <a:lnTo>
                    <a:pt x="382096" y="89364"/>
                  </a:lnTo>
                  <a:lnTo>
                    <a:pt x="425816" y="69216"/>
                  </a:lnTo>
                  <a:lnTo>
                    <a:pt x="471181" y="51437"/>
                  </a:lnTo>
                  <a:lnTo>
                    <a:pt x="518076" y="36126"/>
                  </a:lnTo>
                  <a:lnTo>
                    <a:pt x="566386" y="23381"/>
                  </a:lnTo>
                  <a:lnTo>
                    <a:pt x="615995" y="13298"/>
                  </a:lnTo>
                  <a:lnTo>
                    <a:pt x="666790" y="5975"/>
                  </a:lnTo>
                  <a:lnTo>
                    <a:pt x="718654" y="1510"/>
                  </a:lnTo>
                  <a:lnTo>
                    <a:pt x="771474" y="0"/>
                  </a:lnTo>
                  <a:lnTo>
                    <a:pt x="8651296" y="0"/>
                  </a:lnTo>
                  <a:lnTo>
                    <a:pt x="8704116" y="1510"/>
                  </a:lnTo>
                  <a:lnTo>
                    <a:pt x="8755981" y="5975"/>
                  </a:lnTo>
                  <a:lnTo>
                    <a:pt x="8806776" y="13297"/>
                  </a:lnTo>
                  <a:lnTo>
                    <a:pt x="8856385" y="23380"/>
                  </a:lnTo>
                  <a:lnTo>
                    <a:pt x="8904695" y="36126"/>
                  </a:lnTo>
                  <a:lnTo>
                    <a:pt x="8951589" y="51437"/>
                  </a:lnTo>
                  <a:lnTo>
                    <a:pt x="8996954" y="69215"/>
                  </a:lnTo>
                  <a:lnTo>
                    <a:pt x="9040675" y="89364"/>
                  </a:lnTo>
                  <a:lnTo>
                    <a:pt x="9082635" y="111786"/>
                  </a:lnTo>
                  <a:lnTo>
                    <a:pt x="9122722" y="136382"/>
                  </a:lnTo>
                  <a:lnTo>
                    <a:pt x="9160819" y="163057"/>
                  </a:lnTo>
                  <a:lnTo>
                    <a:pt x="9196812" y="191711"/>
                  </a:lnTo>
                  <a:lnTo>
                    <a:pt x="9230585" y="222249"/>
                  </a:lnTo>
                  <a:lnTo>
                    <a:pt x="9262025" y="254572"/>
                  </a:lnTo>
                  <a:lnTo>
                    <a:pt x="9291016" y="288582"/>
                  </a:lnTo>
                  <a:lnTo>
                    <a:pt x="9317442" y="324184"/>
                  </a:lnTo>
                  <a:lnTo>
                    <a:pt x="9341190" y="361277"/>
                  </a:lnTo>
                  <a:lnTo>
                    <a:pt x="9362145" y="399767"/>
                  </a:lnTo>
                  <a:lnTo>
                    <a:pt x="9380191" y="439554"/>
                  </a:lnTo>
                  <a:lnTo>
                    <a:pt x="9395213" y="480541"/>
                  </a:lnTo>
                  <a:lnTo>
                    <a:pt x="9407098" y="522632"/>
                  </a:lnTo>
                  <a:lnTo>
                    <a:pt x="9415729" y="565728"/>
                  </a:lnTo>
                  <a:lnTo>
                    <a:pt x="9419934" y="600894"/>
                  </a:lnTo>
                </a:path>
              </a:pathLst>
            </a:custGeom>
            <a:ln w="133350">
              <a:solidFill>
                <a:srgbClr val="041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29397" y="3252625"/>
              <a:ext cx="9423400" cy="1309370"/>
            </a:xfrm>
            <a:custGeom>
              <a:avLst/>
              <a:gdLst/>
              <a:ahLst/>
              <a:cxnLst/>
              <a:rect l="l" t="t" r="r" b="b"/>
              <a:pathLst>
                <a:path w="9423400" h="1309370">
                  <a:moveTo>
                    <a:pt x="8651860" y="1309177"/>
                  </a:moveTo>
                  <a:lnTo>
                    <a:pt x="771524" y="1309177"/>
                  </a:lnTo>
                  <a:lnTo>
                    <a:pt x="718701" y="1307667"/>
                  </a:lnTo>
                  <a:lnTo>
                    <a:pt x="666833" y="1303201"/>
                  </a:lnTo>
                  <a:lnTo>
                    <a:pt x="616035" y="1295878"/>
                  </a:lnTo>
                  <a:lnTo>
                    <a:pt x="566423" y="1285794"/>
                  </a:lnTo>
                  <a:lnTo>
                    <a:pt x="518110" y="1273048"/>
                  </a:lnTo>
                  <a:lnTo>
                    <a:pt x="471212" y="1257736"/>
                  </a:lnTo>
                  <a:lnTo>
                    <a:pt x="425844" y="1239956"/>
                  </a:lnTo>
                  <a:lnTo>
                    <a:pt x="382121" y="1219806"/>
                  </a:lnTo>
                  <a:lnTo>
                    <a:pt x="340157" y="1197383"/>
                  </a:lnTo>
                  <a:lnTo>
                    <a:pt x="300069" y="1172785"/>
                  </a:lnTo>
                  <a:lnTo>
                    <a:pt x="261969" y="1146109"/>
                  </a:lnTo>
                  <a:lnTo>
                    <a:pt x="225974" y="1117452"/>
                  </a:lnTo>
                  <a:lnTo>
                    <a:pt x="192198" y="1086913"/>
                  </a:lnTo>
                  <a:lnTo>
                    <a:pt x="160756" y="1054588"/>
                  </a:lnTo>
                  <a:lnTo>
                    <a:pt x="131764" y="1020575"/>
                  </a:lnTo>
                  <a:lnTo>
                    <a:pt x="105335" y="984972"/>
                  </a:lnTo>
                  <a:lnTo>
                    <a:pt x="81586" y="947875"/>
                  </a:lnTo>
                  <a:lnTo>
                    <a:pt x="60630" y="909384"/>
                  </a:lnTo>
                  <a:lnTo>
                    <a:pt x="42583" y="869594"/>
                  </a:lnTo>
                  <a:lnTo>
                    <a:pt x="27559" y="828604"/>
                  </a:lnTo>
                  <a:lnTo>
                    <a:pt x="15674" y="786510"/>
                  </a:lnTo>
                  <a:lnTo>
                    <a:pt x="7043" y="743412"/>
                  </a:lnTo>
                  <a:lnTo>
                    <a:pt x="1779" y="699405"/>
                  </a:lnTo>
                  <a:lnTo>
                    <a:pt x="0" y="654588"/>
                  </a:lnTo>
                  <a:lnTo>
                    <a:pt x="1779" y="609771"/>
                  </a:lnTo>
                  <a:lnTo>
                    <a:pt x="7043" y="565764"/>
                  </a:lnTo>
                  <a:lnTo>
                    <a:pt x="15674" y="522666"/>
                  </a:lnTo>
                  <a:lnTo>
                    <a:pt x="27559" y="480572"/>
                  </a:lnTo>
                  <a:lnTo>
                    <a:pt x="42583" y="439582"/>
                  </a:lnTo>
                  <a:lnTo>
                    <a:pt x="60630" y="399793"/>
                  </a:lnTo>
                  <a:lnTo>
                    <a:pt x="81586" y="361301"/>
                  </a:lnTo>
                  <a:lnTo>
                    <a:pt x="105335" y="324205"/>
                  </a:lnTo>
                  <a:lnTo>
                    <a:pt x="131764" y="288601"/>
                  </a:lnTo>
                  <a:lnTo>
                    <a:pt x="160756" y="254589"/>
                  </a:lnTo>
                  <a:lnTo>
                    <a:pt x="192198" y="222264"/>
                  </a:lnTo>
                  <a:lnTo>
                    <a:pt x="225974" y="191724"/>
                  </a:lnTo>
                  <a:lnTo>
                    <a:pt x="261969" y="163067"/>
                  </a:lnTo>
                  <a:lnTo>
                    <a:pt x="300069" y="136391"/>
                  </a:lnTo>
                  <a:lnTo>
                    <a:pt x="340157" y="111793"/>
                  </a:lnTo>
                  <a:lnTo>
                    <a:pt x="382121" y="89370"/>
                  </a:lnTo>
                  <a:lnTo>
                    <a:pt x="425844" y="69220"/>
                  </a:lnTo>
                  <a:lnTo>
                    <a:pt x="471212" y="51440"/>
                  </a:lnTo>
                  <a:lnTo>
                    <a:pt x="518110" y="36129"/>
                  </a:lnTo>
                  <a:lnTo>
                    <a:pt x="566423" y="23382"/>
                  </a:lnTo>
                  <a:lnTo>
                    <a:pt x="616035" y="13298"/>
                  </a:lnTo>
                  <a:lnTo>
                    <a:pt x="666833" y="5975"/>
                  </a:lnTo>
                  <a:lnTo>
                    <a:pt x="718701" y="1510"/>
                  </a:lnTo>
                  <a:lnTo>
                    <a:pt x="771524" y="0"/>
                  </a:lnTo>
                  <a:lnTo>
                    <a:pt x="8651860" y="0"/>
                  </a:lnTo>
                  <a:lnTo>
                    <a:pt x="8704683" y="1510"/>
                  </a:lnTo>
                  <a:lnTo>
                    <a:pt x="8756551" y="5975"/>
                  </a:lnTo>
                  <a:lnTo>
                    <a:pt x="8807349" y="13298"/>
                  </a:lnTo>
                  <a:lnTo>
                    <a:pt x="8856961" y="23382"/>
                  </a:lnTo>
                  <a:lnTo>
                    <a:pt x="8905274" y="36129"/>
                  </a:lnTo>
                  <a:lnTo>
                    <a:pt x="8952172" y="51440"/>
                  </a:lnTo>
                  <a:lnTo>
                    <a:pt x="8997540" y="69220"/>
                  </a:lnTo>
                  <a:lnTo>
                    <a:pt x="9041263" y="89370"/>
                  </a:lnTo>
                  <a:lnTo>
                    <a:pt x="9083226" y="111793"/>
                  </a:lnTo>
                  <a:lnTo>
                    <a:pt x="9123315" y="136391"/>
                  </a:lnTo>
                  <a:lnTo>
                    <a:pt x="9161415" y="163067"/>
                  </a:lnTo>
                  <a:lnTo>
                    <a:pt x="9197410" y="191724"/>
                  </a:lnTo>
                  <a:lnTo>
                    <a:pt x="9231186" y="222264"/>
                  </a:lnTo>
                  <a:lnTo>
                    <a:pt x="9262628" y="254589"/>
                  </a:lnTo>
                  <a:lnTo>
                    <a:pt x="9291620" y="288601"/>
                  </a:lnTo>
                  <a:lnTo>
                    <a:pt x="9318049" y="324205"/>
                  </a:lnTo>
                  <a:lnTo>
                    <a:pt x="9341798" y="361301"/>
                  </a:lnTo>
                  <a:lnTo>
                    <a:pt x="9362754" y="399793"/>
                  </a:lnTo>
                  <a:lnTo>
                    <a:pt x="9380801" y="439582"/>
                  </a:lnTo>
                  <a:lnTo>
                    <a:pt x="9395825" y="480572"/>
                  </a:lnTo>
                  <a:lnTo>
                    <a:pt x="9407710" y="522666"/>
                  </a:lnTo>
                  <a:lnTo>
                    <a:pt x="9416341" y="565764"/>
                  </a:lnTo>
                  <a:lnTo>
                    <a:pt x="9421605" y="609771"/>
                  </a:lnTo>
                  <a:lnTo>
                    <a:pt x="9423385" y="654588"/>
                  </a:lnTo>
                  <a:lnTo>
                    <a:pt x="9421605" y="699405"/>
                  </a:lnTo>
                  <a:lnTo>
                    <a:pt x="9416341" y="743412"/>
                  </a:lnTo>
                  <a:lnTo>
                    <a:pt x="9407710" y="786510"/>
                  </a:lnTo>
                  <a:lnTo>
                    <a:pt x="9395825" y="828604"/>
                  </a:lnTo>
                  <a:lnTo>
                    <a:pt x="9380801" y="869594"/>
                  </a:lnTo>
                  <a:lnTo>
                    <a:pt x="9362754" y="909384"/>
                  </a:lnTo>
                  <a:lnTo>
                    <a:pt x="9341798" y="947875"/>
                  </a:lnTo>
                  <a:lnTo>
                    <a:pt x="9318049" y="984972"/>
                  </a:lnTo>
                  <a:lnTo>
                    <a:pt x="9291620" y="1020575"/>
                  </a:lnTo>
                  <a:lnTo>
                    <a:pt x="9262628" y="1054588"/>
                  </a:lnTo>
                  <a:lnTo>
                    <a:pt x="9231186" y="1086913"/>
                  </a:lnTo>
                  <a:lnTo>
                    <a:pt x="9197410" y="1117452"/>
                  </a:lnTo>
                  <a:lnTo>
                    <a:pt x="9161415" y="1146109"/>
                  </a:lnTo>
                  <a:lnTo>
                    <a:pt x="9123315" y="1172785"/>
                  </a:lnTo>
                  <a:lnTo>
                    <a:pt x="9083226" y="1197383"/>
                  </a:lnTo>
                  <a:lnTo>
                    <a:pt x="9041263" y="1219806"/>
                  </a:lnTo>
                  <a:lnTo>
                    <a:pt x="8997540" y="1239956"/>
                  </a:lnTo>
                  <a:lnTo>
                    <a:pt x="8952172" y="1257736"/>
                  </a:lnTo>
                  <a:lnTo>
                    <a:pt x="8905274" y="1273048"/>
                  </a:lnTo>
                  <a:lnTo>
                    <a:pt x="8856961" y="1285794"/>
                  </a:lnTo>
                  <a:lnTo>
                    <a:pt x="8807349" y="1295878"/>
                  </a:lnTo>
                  <a:lnTo>
                    <a:pt x="8756551" y="1303201"/>
                  </a:lnTo>
                  <a:lnTo>
                    <a:pt x="8704683" y="1307667"/>
                  </a:lnTo>
                  <a:lnTo>
                    <a:pt x="8651860" y="1309177"/>
                  </a:lnTo>
                  <a:close/>
                </a:path>
              </a:pathLst>
            </a:custGeom>
            <a:solidFill>
              <a:srgbClr val="FFF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29687" y="3252624"/>
              <a:ext cx="9420225" cy="1304925"/>
            </a:xfrm>
            <a:custGeom>
              <a:avLst/>
              <a:gdLst/>
              <a:ahLst/>
              <a:cxnLst/>
              <a:rect l="l" t="t" r="r" b="b"/>
              <a:pathLst>
                <a:path w="9420225" h="1304925">
                  <a:moveTo>
                    <a:pt x="9419934" y="708197"/>
                  </a:moveTo>
                  <a:lnTo>
                    <a:pt x="9407098" y="786460"/>
                  </a:lnTo>
                  <a:lnTo>
                    <a:pt x="9395213" y="828550"/>
                  </a:lnTo>
                  <a:lnTo>
                    <a:pt x="9380191" y="869537"/>
                  </a:lnTo>
                  <a:lnTo>
                    <a:pt x="9362145" y="909325"/>
                  </a:lnTo>
                  <a:lnTo>
                    <a:pt x="9341190" y="947814"/>
                  </a:lnTo>
                  <a:lnTo>
                    <a:pt x="9317442" y="984908"/>
                  </a:lnTo>
                  <a:lnTo>
                    <a:pt x="9291016" y="1020509"/>
                  </a:lnTo>
                  <a:lnTo>
                    <a:pt x="9262025" y="1054519"/>
                  </a:lnTo>
                  <a:lnTo>
                    <a:pt x="9230585" y="1086842"/>
                  </a:lnTo>
                  <a:lnTo>
                    <a:pt x="9196812" y="1117380"/>
                  </a:lnTo>
                  <a:lnTo>
                    <a:pt x="9160819" y="1146035"/>
                  </a:lnTo>
                  <a:lnTo>
                    <a:pt x="9122722" y="1172709"/>
                  </a:lnTo>
                  <a:lnTo>
                    <a:pt x="9082635" y="1197306"/>
                  </a:lnTo>
                  <a:lnTo>
                    <a:pt x="9040675" y="1219727"/>
                  </a:lnTo>
                  <a:lnTo>
                    <a:pt x="8996954" y="1239876"/>
                  </a:lnTo>
                  <a:lnTo>
                    <a:pt x="8951589" y="1257654"/>
                  </a:lnTo>
                  <a:lnTo>
                    <a:pt x="8904695" y="1272965"/>
                  </a:lnTo>
                  <a:lnTo>
                    <a:pt x="8856385" y="1285711"/>
                  </a:lnTo>
                  <a:lnTo>
                    <a:pt x="8806776" y="1295794"/>
                  </a:lnTo>
                  <a:lnTo>
                    <a:pt x="8755981" y="1303116"/>
                  </a:lnTo>
                  <a:lnTo>
                    <a:pt x="8734980" y="1304924"/>
                  </a:lnTo>
                </a:path>
                <a:path w="9420225" h="1304925">
                  <a:moveTo>
                    <a:pt x="687792" y="1304925"/>
                  </a:moveTo>
                  <a:lnTo>
                    <a:pt x="615995" y="1295794"/>
                  </a:lnTo>
                  <a:lnTo>
                    <a:pt x="566386" y="1285711"/>
                  </a:lnTo>
                  <a:lnTo>
                    <a:pt x="518076" y="1272965"/>
                  </a:lnTo>
                  <a:lnTo>
                    <a:pt x="471181" y="1257654"/>
                  </a:lnTo>
                  <a:lnTo>
                    <a:pt x="425816" y="1239876"/>
                  </a:lnTo>
                  <a:lnTo>
                    <a:pt x="382096" y="1219727"/>
                  </a:lnTo>
                  <a:lnTo>
                    <a:pt x="340135" y="1197305"/>
                  </a:lnTo>
                  <a:lnTo>
                    <a:pt x="300049" y="1172709"/>
                  </a:lnTo>
                  <a:lnTo>
                    <a:pt x="261952" y="1146034"/>
                  </a:lnTo>
                  <a:lnTo>
                    <a:pt x="225959" y="1117379"/>
                  </a:lnTo>
                  <a:lnTo>
                    <a:pt x="192186" y="1086842"/>
                  </a:lnTo>
                  <a:lnTo>
                    <a:pt x="160746" y="1054519"/>
                  </a:lnTo>
                  <a:lnTo>
                    <a:pt x="131755" y="1020508"/>
                  </a:lnTo>
                  <a:lnTo>
                    <a:pt x="105328" y="984907"/>
                  </a:lnTo>
                  <a:lnTo>
                    <a:pt x="81580" y="947814"/>
                  </a:lnTo>
                  <a:lnTo>
                    <a:pt x="60626" y="909324"/>
                  </a:lnTo>
                  <a:lnTo>
                    <a:pt x="42580" y="869537"/>
                  </a:lnTo>
                  <a:lnTo>
                    <a:pt x="27557" y="828550"/>
                  </a:lnTo>
                  <a:lnTo>
                    <a:pt x="15673" y="786459"/>
                  </a:lnTo>
                  <a:lnTo>
                    <a:pt x="7042" y="743364"/>
                  </a:lnTo>
                  <a:lnTo>
                    <a:pt x="1779" y="699360"/>
                  </a:lnTo>
                  <a:lnTo>
                    <a:pt x="0" y="654546"/>
                  </a:lnTo>
                  <a:lnTo>
                    <a:pt x="1779" y="609731"/>
                  </a:lnTo>
                  <a:lnTo>
                    <a:pt x="7042" y="565728"/>
                  </a:lnTo>
                  <a:lnTo>
                    <a:pt x="15673" y="522632"/>
                  </a:lnTo>
                  <a:lnTo>
                    <a:pt x="27557" y="480541"/>
                  </a:lnTo>
                  <a:lnTo>
                    <a:pt x="42580" y="439554"/>
                  </a:lnTo>
                  <a:lnTo>
                    <a:pt x="60626" y="399767"/>
                  </a:lnTo>
                  <a:lnTo>
                    <a:pt x="81580" y="361278"/>
                  </a:lnTo>
                  <a:lnTo>
                    <a:pt x="105328" y="324184"/>
                  </a:lnTo>
                  <a:lnTo>
                    <a:pt x="131755" y="288583"/>
                  </a:lnTo>
                  <a:lnTo>
                    <a:pt x="160746" y="254572"/>
                  </a:lnTo>
                  <a:lnTo>
                    <a:pt x="192186" y="222249"/>
                  </a:lnTo>
                  <a:lnTo>
                    <a:pt x="225959" y="191712"/>
                  </a:lnTo>
                  <a:lnTo>
                    <a:pt x="261952" y="163057"/>
                  </a:lnTo>
                  <a:lnTo>
                    <a:pt x="300049" y="136383"/>
                  </a:lnTo>
                  <a:lnTo>
                    <a:pt x="340135" y="111786"/>
                  </a:lnTo>
                  <a:lnTo>
                    <a:pt x="382096" y="89364"/>
                  </a:lnTo>
                  <a:lnTo>
                    <a:pt x="425816" y="69216"/>
                  </a:lnTo>
                  <a:lnTo>
                    <a:pt x="471181" y="51437"/>
                  </a:lnTo>
                  <a:lnTo>
                    <a:pt x="518076" y="36126"/>
                  </a:lnTo>
                  <a:lnTo>
                    <a:pt x="566386" y="23381"/>
                  </a:lnTo>
                  <a:lnTo>
                    <a:pt x="615995" y="13298"/>
                  </a:lnTo>
                  <a:lnTo>
                    <a:pt x="666790" y="5975"/>
                  </a:lnTo>
                  <a:lnTo>
                    <a:pt x="718654" y="1510"/>
                  </a:lnTo>
                  <a:lnTo>
                    <a:pt x="771474" y="0"/>
                  </a:lnTo>
                  <a:lnTo>
                    <a:pt x="8651296" y="0"/>
                  </a:lnTo>
                  <a:lnTo>
                    <a:pt x="8704116" y="1510"/>
                  </a:lnTo>
                  <a:lnTo>
                    <a:pt x="8755981" y="5975"/>
                  </a:lnTo>
                  <a:lnTo>
                    <a:pt x="8806776" y="13298"/>
                  </a:lnTo>
                  <a:lnTo>
                    <a:pt x="8856385" y="23380"/>
                  </a:lnTo>
                  <a:lnTo>
                    <a:pt x="8904695" y="36126"/>
                  </a:lnTo>
                  <a:lnTo>
                    <a:pt x="8951589" y="51437"/>
                  </a:lnTo>
                  <a:lnTo>
                    <a:pt x="8996954" y="69215"/>
                  </a:lnTo>
                  <a:lnTo>
                    <a:pt x="9040675" y="89364"/>
                  </a:lnTo>
                  <a:lnTo>
                    <a:pt x="9082635" y="111786"/>
                  </a:lnTo>
                  <a:lnTo>
                    <a:pt x="9122722" y="136382"/>
                  </a:lnTo>
                  <a:lnTo>
                    <a:pt x="9160819" y="163057"/>
                  </a:lnTo>
                  <a:lnTo>
                    <a:pt x="9196812" y="191711"/>
                  </a:lnTo>
                  <a:lnTo>
                    <a:pt x="9230585" y="222249"/>
                  </a:lnTo>
                  <a:lnTo>
                    <a:pt x="9262025" y="254572"/>
                  </a:lnTo>
                  <a:lnTo>
                    <a:pt x="9291015" y="288583"/>
                  </a:lnTo>
                  <a:lnTo>
                    <a:pt x="9317442" y="324184"/>
                  </a:lnTo>
                  <a:lnTo>
                    <a:pt x="9341190" y="361277"/>
                  </a:lnTo>
                  <a:lnTo>
                    <a:pt x="9362145" y="399767"/>
                  </a:lnTo>
                  <a:lnTo>
                    <a:pt x="9380191" y="439554"/>
                  </a:lnTo>
                  <a:lnTo>
                    <a:pt x="9395213" y="480541"/>
                  </a:lnTo>
                  <a:lnTo>
                    <a:pt x="9407098" y="522632"/>
                  </a:lnTo>
                  <a:lnTo>
                    <a:pt x="9415729" y="565728"/>
                  </a:lnTo>
                  <a:lnTo>
                    <a:pt x="9419934" y="600894"/>
                  </a:lnTo>
                </a:path>
              </a:pathLst>
            </a:custGeom>
            <a:ln w="133350">
              <a:solidFill>
                <a:srgbClr val="041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29397" y="4829011"/>
              <a:ext cx="9423400" cy="1309370"/>
            </a:xfrm>
            <a:custGeom>
              <a:avLst/>
              <a:gdLst/>
              <a:ahLst/>
              <a:cxnLst/>
              <a:rect l="l" t="t" r="r" b="b"/>
              <a:pathLst>
                <a:path w="9423400" h="1309370">
                  <a:moveTo>
                    <a:pt x="8651860" y="1309177"/>
                  </a:moveTo>
                  <a:lnTo>
                    <a:pt x="771524" y="1309177"/>
                  </a:lnTo>
                  <a:lnTo>
                    <a:pt x="718701" y="1307667"/>
                  </a:lnTo>
                  <a:lnTo>
                    <a:pt x="666833" y="1303201"/>
                  </a:lnTo>
                  <a:lnTo>
                    <a:pt x="616035" y="1295878"/>
                  </a:lnTo>
                  <a:lnTo>
                    <a:pt x="566423" y="1285794"/>
                  </a:lnTo>
                  <a:lnTo>
                    <a:pt x="518110" y="1273048"/>
                  </a:lnTo>
                  <a:lnTo>
                    <a:pt x="471212" y="1257736"/>
                  </a:lnTo>
                  <a:lnTo>
                    <a:pt x="425844" y="1239956"/>
                  </a:lnTo>
                  <a:lnTo>
                    <a:pt x="382121" y="1219806"/>
                  </a:lnTo>
                  <a:lnTo>
                    <a:pt x="340157" y="1197383"/>
                  </a:lnTo>
                  <a:lnTo>
                    <a:pt x="300069" y="1172785"/>
                  </a:lnTo>
                  <a:lnTo>
                    <a:pt x="261969" y="1146109"/>
                  </a:lnTo>
                  <a:lnTo>
                    <a:pt x="225974" y="1117452"/>
                  </a:lnTo>
                  <a:lnTo>
                    <a:pt x="192198" y="1086913"/>
                  </a:lnTo>
                  <a:lnTo>
                    <a:pt x="160756" y="1054588"/>
                  </a:lnTo>
                  <a:lnTo>
                    <a:pt x="131764" y="1020575"/>
                  </a:lnTo>
                  <a:lnTo>
                    <a:pt x="105335" y="984972"/>
                  </a:lnTo>
                  <a:lnTo>
                    <a:pt x="81586" y="947875"/>
                  </a:lnTo>
                  <a:lnTo>
                    <a:pt x="60630" y="909384"/>
                  </a:lnTo>
                  <a:lnTo>
                    <a:pt x="42583" y="869594"/>
                  </a:lnTo>
                  <a:lnTo>
                    <a:pt x="27559" y="828604"/>
                  </a:lnTo>
                  <a:lnTo>
                    <a:pt x="15674" y="786511"/>
                  </a:lnTo>
                  <a:lnTo>
                    <a:pt x="7043" y="743412"/>
                  </a:lnTo>
                  <a:lnTo>
                    <a:pt x="1779" y="699405"/>
                  </a:lnTo>
                  <a:lnTo>
                    <a:pt x="0" y="654588"/>
                  </a:lnTo>
                  <a:lnTo>
                    <a:pt x="1779" y="609771"/>
                  </a:lnTo>
                  <a:lnTo>
                    <a:pt x="7043" y="565764"/>
                  </a:lnTo>
                  <a:lnTo>
                    <a:pt x="15674" y="522666"/>
                  </a:lnTo>
                  <a:lnTo>
                    <a:pt x="27559" y="480573"/>
                  </a:lnTo>
                  <a:lnTo>
                    <a:pt x="42583" y="439582"/>
                  </a:lnTo>
                  <a:lnTo>
                    <a:pt x="60630" y="399793"/>
                  </a:lnTo>
                  <a:lnTo>
                    <a:pt x="81586" y="361301"/>
                  </a:lnTo>
                  <a:lnTo>
                    <a:pt x="105335" y="324205"/>
                  </a:lnTo>
                  <a:lnTo>
                    <a:pt x="131764" y="288601"/>
                  </a:lnTo>
                  <a:lnTo>
                    <a:pt x="160756" y="254589"/>
                  </a:lnTo>
                  <a:lnTo>
                    <a:pt x="192198" y="222264"/>
                  </a:lnTo>
                  <a:lnTo>
                    <a:pt x="225974" y="191724"/>
                  </a:lnTo>
                  <a:lnTo>
                    <a:pt x="261969" y="163068"/>
                  </a:lnTo>
                  <a:lnTo>
                    <a:pt x="300069" y="136391"/>
                  </a:lnTo>
                  <a:lnTo>
                    <a:pt x="340157" y="111793"/>
                  </a:lnTo>
                  <a:lnTo>
                    <a:pt x="382121" y="89370"/>
                  </a:lnTo>
                  <a:lnTo>
                    <a:pt x="425844" y="69220"/>
                  </a:lnTo>
                  <a:lnTo>
                    <a:pt x="471212" y="51440"/>
                  </a:lnTo>
                  <a:lnTo>
                    <a:pt x="518110" y="36129"/>
                  </a:lnTo>
                  <a:lnTo>
                    <a:pt x="566423" y="23382"/>
                  </a:lnTo>
                  <a:lnTo>
                    <a:pt x="616035" y="13298"/>
                  </a:lnTo>
                  <a:lnTo>
                    <a:pt x="666833" y="5975"/>
                  </a:lnTo>
                  <a:lnTo>
                    <a:pt x="718701" y="1510"/>
                  </a:lnTo>
                  <a:lnTo>
                    <a:pt x="771524" y="0"/>
                  </a:lnTo>
                  <a:lnTo>
                    <a:pt x="8651860" y="0"/>
                  </a:lnTo>
                  <a:lnTo>
                    <a:pt x="8704683" y="1510"/>
                  </a:lnTo>
                  <a:lnTo>
                    <a:pt x="8756551" y="5975"/>
                  </a:lnTo>
                  <a:lnTo>
                    <a:pt x="8807349" y="13298"/>
                  </a:lnTo>
                  <a:lnTo>
                    <a:pt x="8856961" y="23382"/>
                  </a:lnTo>
                  <a:lnTo>
                    <a:pt x="8905274" y="36129"/>
                  </a:lnTo>
                  <a:lnTo>
                    <a:pt x="8952172" y="51440"/>
                  </a:lnTo>
                  <a:lnTo>
                    <a:pt x="8997540" y="69220"/>
                  </a:lnTo>
                  <a:lnTo>
                    <a:pt x="9041263" y="89370"/>
                  </a:lnTo>
                  <a:lnTo>
                    <a:pt x="9083226" y="111793"/>
                  </a:lnTo>
                  <a:lnTo>
                    <a:pt x="9123315" y="136391"/>
                  </a:lnTo>
                  <a:lnTo>
                    <a:pt x="9161415" y="163068"/>
                  </a:lnTo>
                  <a:lnTo>
                    <a:pt x="9197410" y="191724"/>
                  </a:lnTo>
                  <a:lnTo>
                    <a:pt x="9231186" y="222264"/>
                  </a:lnTo>
                  <a:lnTo>
                    <a:pt x="9262628" y="254589"/>
                  </a:lnTo>
                  <a:lnTo>
                    <a:pt x="9291620" y="288601"/>
                  </a:lnTo>
                  <a:lnTo>
                    <a:pt x="9318049" y="324205"/>
                  </a:lnTo>
                  <a:lnTo>
                    <a:pt x="9341798" y="361301"/>
                  </a:lnTo>
                  <a:lnTo>
                    <a:pt x="9362754" y="399793"/>
                  </a:lnTo>
                  <a:lnTo>
                    <a:pt x="9380801" y="439582"/>
                  </a:lnTo>
                  <a:lnTo>
                    <a:pt x="9395825" y="480573"/>
                  </a:lnTo>
                  <a:lnTo>
                    <a:pt x="9407710" y="522666"/>
                  </a:lnTo>
                  <a:lnTo>
                    <a:pt x="9416341" y="565764"/>
                  </a:lnTo>
                  <a:lnTo>
                    <a:pt x="9421605" y="609771"/>
                  </a:lnTo>
                  <a:lnTo>
                    <a:pt x="9423385" y="654588"/>
                  </a:lnTo>
                  <a:lnTo>
                    <a:pt x="9421605" y="699405"/>
                  </a:lnTo>
                  <a:lnTo>
                    <a:pt x="9416341" y="743412"/>
                  </a:lnTo>
                  <a:lnTo>
                    <a:pt x="9407710" y="786511"/>
                  </a:lnTo>
                  <a:lnTo>
                    <a:pt x="9395825" y="828604"/>
                  </a:lnTo>
                  <a:lnTo>
                    <a:pt x="9380801" y="869594"/>
                  </a:lnTo>
                  <a:lnTo>
                    <a:pt x="9362754" y="909384"/>
                  </a:lnTo>
                  <a:lnTo>
                    <a:pt x="9341798" y="947875"/>
                  </a:lnTo>
                  <a:lnTo>
                    <a:pt x="9318049" y="984972"/>
                  </a:lnTo>
                  <a:lnTo>
                    <a:pt x="9291620" y="1020575"/>
                  </a:lnTo>
                  <a:lnTo>
                    <a:pt x="9262628" y="1054588"/>
                  </a:lnTo>
                  <a:lnTo>
                    <a:pt x="9231186" y="1086913"/>
                  </a:lnTo>
                  <a:lnTo>
                    <a:pt x="9197410" y="1117452"/>
                  </a:lnTo>
                  <a:lnTo>
                    <a:pt x="9161415" y="1146109"/>
                  </a:lnTo>
                  <a:lnTo>
                    <a:pt x="9123315" y="1172785"/>
                  </a:lnTo>
                  <a:lnTo>
                    <a:pt x="9083226" y="1197383"/>
                  </a:lnTo>
                  <a:lnTo>
                    <a:pt x="9041263" y="1219806"/>
                  </a:lnTo>
                  <a:lnTo>
                    <a:pt x="8997540" y="1239956"/>
                  </a:lnTo>
                  <a:lnTo>
                    <a:pt x="8952172" y="1257736"/>
                  </a:lnTo>
                  <a:lnTo>
                    <a:pt x="8905274" y="1273048"/>
                  </a:lnTo>
                  <a:lnTo>
                    <a:pt x="8856961" y="1285794"/>
                  </a:lnTo>
                  <a:lnTo>
                    <a:pt x="8807349" y="1295878"/>
                  </a:lnTo>
                  <a:lnTo>
                    <a:pt x="8756551" y="1303201"/>
                  </a:lnTo>
                  <a:lnTo>
                    <a:pt x="8704683" y="1307667"/>
                  </a:lnTo>
                  <a:lnTo>
                    <a:pt x="8651860" y="1309177"/>
                  </a:lnTo>
                  <a:close/>
                </a:path>
              </a:pathLst>
            </a:custGeom>
            <a:solidFill>
              <a:srgbClr val="FFF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29687" y="4829011"/>
              <a:ext cx="9420225" cy="1304925"/>
            </a:xfrm>
            <a:custGeom>
              <a:avLst/>
              <a:gdLst/>
              <a:ahLst/>
              <a:cxnLst/>
              <a:rect l="l" t="t" r="r" b="b"/>
              <a:pathLst>
                <a:path w="9420225" h="1304925">
                  <a:moveTo>
                    <a:pt x="9419934" y="708197"/>
                  </a:moveTo>
                  <a:lnTo>
                    <a:pt x="9407098" y="786459"/>
                  </a:lnTo>
                  <a:lnTo>
                    <a:pt x="9395213" y="828550"/>
                  </a:lnTo>
                  <a:lnTo>
                    <a:pt x="9380191" y="869537"/>
                  </a:lnTo>
                  <a:lnTo>
                    <a:pt x="9362145" y="909325"/>
                  </a:lnTo>
                  <a:lnTo>
                    <a:pt x="9341191" y="947814"/>
                  </a:lnTo>
                  <a:lnTo>
                    <a:pt x="9317442" y="984908"/>
                  </a:lnTo>
                  <a:lnTo>
                    <a:pt x="9291016" y="1020509"/>
                  </a:lnTo>
                  <a:lnTo>
                    <a:pt x="9262025" y="1054519"/>
                  </a:lnTo>
                  <a:lnTo>
                    <a:pt x="9230585" y="1086842"/>
                  </a:lnTo>
                  <a:lnTo>
                    <a:pt x="9196812" y="1117380"/>
                  </a:lnTo>
                  <a:lnTo>
                    <a:pt x="9160819" y="1146035"/>
                  </a:lnTo>
                  <a:lnTo>
                    <a:pt x="9122722" y="1172709"/>
                  </a:lnTo>
                  <a:lnTo>
                    <a:pt x="9082636" y="1197306"/>
                  </a:lnTo>
                  <a:lnTo>
                    <a:pt x="9040675" y="1219727"/>
                  </a:lnTo>
                  <a:lnTo>
                    <a:pt x="8996954" y="1239876"/>
                  </a:lnTo>
                  <a:lnTo>
                    <a:pt x="8951589" y="1257654"/>
                  </a:lnTo>
                  <a:lnTo>
                    <a:pt x="8904695" y="1272965"/>
                  </a:lnTo>
                  <a:lnTo>
                    <a:pt x="8856385" y="1285711"/>
                  </a:lnTo>
                  <a:lnTo>
                    <a:pt x="8806776" y="1295794"/>
                  </a:lnTo>
                  <a:lnTo>
                    <a:pt x="8755981" y="1303117"/>
                  </a:lnTo>
                  <a:lnTo>
                    <a:pt x="8734981" y="1304924"/>
                  </a:lnTo>
                </a:path>
                <a:path w="9420225" h="1304925">
                  <a:moveTo>
                    <a:pt x="687790" y="1304924"/>
                  </a:moveTo>
                  <a:lnTo>
                    <a:pt x="615995" y="1295794"/>
                  </a:lnTo>
                  <a:lnTo>
                    <a:pt x="566386" y="1285711"/>
                  </a:lnTo>
                  <a:lnTo>
                    <a:pt x="518076" y="1272965"/>
                  </a:lnTo>
                  <a:lnTo>
                    <a:pt x="471181" y="1257654"/>
                  </a:lnTo>
                  <a:lnTo>
                    <a:pt x="425816" y="1239876"/>
                  </a:lnTo>
                  <a:lnTo>
                    <a:pt x="382096" y="1219727"/>
                  </a:lnTo>
                  <a:lnTo>
                    <a:pt x="340135" y="1197305"/>
                  </a:lnTo>
                  <a:lnTo>
                    <a:pt x="300049" y="1172709"/>
                  </a:lnTo>
                  <a:lnTo>
                    <a:pt x="261952" y="1146034"/>
                  </a:lnTo>
                  <a:lnTo>
                    <a:pt x="225959" y="1117380"/>
                  </a:lnTo>
                  <a:lnTo>
                    <a:pt x="192185" y="1086842"/>
                  </a:lnTo>
                  <a:lnTo>
                    <a:pt x="160746" y="1054519"/>
                  </a:lnTo>
                  <a:lnTo>
                    <a:pt x="131755" y="1020508"/>
                  </a:lnTo>
                  <a:lnTo>
                    <a:pt x="105328" y="984907"/>
                  </a:lnTo>
                  <a:lnTo>
                    <a:pt x="81580" y="947814"/>
                  </a:lnTo>
                  <a:lnTo>
                    <a:pt x="60626" y="909324"/>
                  </a:lnTo>
                  <a:lnTo>
                    <a:pt x="42580" y="869537"/>
                  </a:lnTo>
                  <a:lnTo>
                    <a:pt x="27557" y="828550"/>
                  </a:lnTo>
                  <a:lnTo>
                    <a:pt x="15673" y="786459"/>
                  </a:lnTo>
                  <a:lnTo>
                    <a:pt x="7042" y="743364"/>
                  </a:lnTo>
                  <a:lnTo>
                    <a:pt x="1779" y="699360"/>
                  </a:lnTo>
                  <a:lnTo>
                    <a:pt x="0" y="654546"/>
                  </a:lnTo>
                  <a:lnTo>
                    <a:pt x="1779" y="609731"/>
                  </a:lnTo>
                  <a:lnTo>
                    <a:pt x="7042" y="565728"/>
                  </a:lnTo>
                  <a:lnTo>
                    <a:pt x="15673" y="522632"/>
                  </a:lnTo>
                  <a:lnTo>
                    <a:pt x="27557" y="480541"/>
                  </a:lnTo>
                  <a:lnTo>
                    <a:pt x="42580" y="439554"/>
                  </a:lnTo>
                  <a:lnTo>
                    <a:pt x="60626" y="399767"/>
                  </a:lnTo>
                  <a:lnTo>
                    <a:pt x="81580" y="361278"/>
                  </a:lnTo>
                  <a:lnTo>
                    <a:pt x="105328" y="324184"/>
                  </a:lnTo>
                  <a:lnTo>
                    <a:pt x="131755" y="288583"/>
                  </a:lnTo>
                  <a:lnTo>
                    <a:pt x="160746" y="254572"/>
                  </a:lnTo>
                  <a:lnTo>
                    <a:pt x="192186" y="222249"/>
                  </a:lnTo>
                  <a:lnTo>
                    <a:pt x="225959" y="191712"/>
                  </a:lnTo>
                  <a:lnTo>
                    <a:pt x="261952" y="163057"/>
                  </a:lnTo>
                  <a:lnTo>
                    <a:pt x="300049" y="136383"/>
                  </a:lnTo>
                  <a:lnTo>
                    <a:pt x="340135" y="111786"/>
                  </a:lnTo>
                  <a:lnTo>
                    <a:pt x="382096" y="89364"/>
                  </a:lnTo>
                  <a:lnTo>
                    <a:pt x="425816" y="69216"/>
                  </a:lnTo>
                  <a:lnTo>
                    <a:pt x="471181" y="51437"/>
                  </a:lnTo>
                  <a:lnTo>
                    <a:pt x="518076" y="36126"/>
                  </a:lnTo>
                  <a:lnTo>
                    <a:pt x="566386" y="23381"/>
                  </a:lnTo>
                  <a:lnTo>
                    <a:pt x="615995" y="13298"/>
                  </a:lnTo>
                  <a:lnTo>
                    <a:pt x="666790" y="5975"/>
                  </a:lnTo>
                  <a:lnTo>
                    <a:pt x="718654" y="1510"/>
                  </a:lnTo>
                  <a:lnTo>
                    <a:pt x="771474" y="0"/>
                  </a:lnTo>
                  <a:lnTo>
                    <a:pt x="8651296" y="0"/>
                  </a:lnTo>
                  <a:lnTo>
                    <a:pt x="8704116" y="1510"/>
                  </a:lnTo>
                  <a:lnTo>
                    <a:pt x="8755981" y="5975"/>
                  </a:lnTo>
                  <a:lnTo>
                    <a:pt x="8806776" y="13297"/>
                  </a:lnTo>
                  <a:lnTo>
                    <a:pt x="8856385" y="23380"/>
                  </a:lnTo>
                  <a:lnTo>
                    <a:pt x="8904695" y="36126"/>
                  </a:lnTo>
                  <a:lnTo>
                    <a:pt x="8951589" y="51437"/>
                  </a:lnTo>
                  <a:lnTo>
                    <a:pt x="8996954" y="69215"/>
                  </a:lnTo>
                  <a:lnTo>
                    <a:pt x="9040675" y="89364"/>
                  </a:lnTo>
                  <a:lnTo>
                    <a:pt x="9082635" y="111786"/>
                  </a:lnTo>
                  <a:lnTo>
                    <a:pt x="9122722" y="136382"/>
                  </a:lnTo>
                  <a:lnTo>
                    <a:pt x="9160819" y="163057"/>
                  </a:lnTo>
                  <a:lnTo>
                    <a:pt x="9196812" y="191711"/>
                  </a:lnTo>
                  <a:lnTo>
                    <a:pt x="9230585" y="222249"/>
                  </a:lnTo>
                  <a:lnTo>
                    <a:pt x="9262025" y="254572"/>
                  </a:lnTo>
                  <a:lnTo>
                    <a:pt x="9291015" y="288582"/>
                  </a:lnTo>
                  <a:lnTo>
                    <a:pt x="9317442" y="324183"/>
                  </a:lnTo>
                  <a:lnTo>
                    <a:pt x="9341190" y="361277"/>
                  </a:lnTo>
                  <a:lnTo>
                    <a:pt x="9362145" y="399767"/>
                  </a:lnTo>
                  <a:lnTo>
                    <a:pt x="9380191" y="439554"/>
                  </a:lnTo>
                  <a:lnTo>
                    <a:pt x="9395213" y="480541"/>
                  </a:lnTo>
                  <a:lnTo>
                    <a:pt x="9407098" y="522632"/>
                  </a:lnTo>
                  <a:lnTo>
                    <a:pt x="9415729" y="565727"/>
                  </a:lnTo>
                  <a:lnTo>
                    <a:pt x="9419934" y="600894"/>
                  </a:lnTo>
                </a:path>
              </a:pathLst>
            </a:custGeom>
            <a:ln w="133350">
              <a:solidFill>
                <a:srgbClr val="041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29397" y="6335539"/>
              <a:ext cx="9423400" cy="1309370"/>
            </a:xfrm>
            <a:custGeom>
              <a:avLst/>
              <a:gdLst/>
              <a:ahLst/>
              <a:cxnLst/>
              <a:rect l="l" t="t" r="r" b="b"/>
              <a:pathLst>
                <a:path w="9423400" h="1309370">
                  <a:moveTo>
                    <a:pt x="8651860" y="1309177"/>
                  </a:moveTo>
                  <a:lnTo>
                    <a:pt x="771524" y="1309177"/>
                  </a:lnTo>
                  <a:lnTo>
                    <a:pt x="718701" y="1307667"/>
                  </a:lnTo>
                  <a:lnTo>
                    <a:pt x="666833" y="1303202"/>
                  </a:lnTo>
                  <a:lnTo>
                    <a:pt x="616035" y="1295878"/>
                  </a:lnTo>
                  <a:lnTo>
                    <a:pt x="566423" y="1285795"/>
                  </a:lnTo>
                  <a:lnTo>
                    <a:pt x="518110" y="1273048"/>
                  </a:lnTo>
                  <a:lnTo>
                    <a:pt x="471212" y="1257736"/>
                  </a:lnTo>
                  <a:lnTo>
                    <a:pt x="425844" y="1239957"/>
                  </a:lnTo>
                  <a:lnTo>
                    <a:pt x="382121" y="1219807"/>
                  </a:lnTo>
                  <a:lnTo>
                    <a:pt x="340157" y="1197384"/>
                  </a:lnTo>
                  <a:lnTo>
                    <a:pt x="300069" y="1172785"/>
                  </a:lnTo>
                  <a:lnTo>
                    <a:pt x="261969" y="1146109"/>
                  </a:lnTo>
                  <a:lnTo>
                    <a:pt x="225974" y="1117453"/>
                  </a:lnTo>
                  <a:lnTo>
                    <a:pt x="192198" y="1086913"/>
                  </a:lnTo>
                  <a:lnTo>
                    <a:pt x="160756" y="1054588"/>
                  </a:lnTo>
                  <a:lnTo>
                    <a:pt x="131764" y="1020575"/>
                  </a:lnTo>
                  <a:lnTo>
                    <a:pt x="105335" y="984972"/>
                  </a:lnTo>
                  <a:lnTo>
                    <a:pt x="81586" y="947876"/>
                  </a:lnTo>
                  <a:lnTo>
                    <a:pt x="60630" y="909384"/>
                  </a:lnTo>
                  <a:lnTo>
                    <a:pt x="42583" y="869594"/>
                  </a:lnTo>
                  <a:lnTo>
                    <a:pt x="27559" y="828604"/>
                  </a:lnTo>
                  <a:lnTo>
                    <a:pt x="15674" y="786511"/>
                  </a:lnTo>
                  <a:lnTo>
                    <a:pt x="7043" y="743412"/>
                  </a:lnTo>
                  <a:lnTo>
                    <a:pt x="1779" y="699405"/>
                  </a:lnTo>
                  <a:lnTo>
                    <a:pt x="0" y="654588"/>
                  </a:lnTo>
                  <a:lnTo>
                    <a:pt x="1779" y="609771"/>
                  </a:lnTo>
                  <a:lnTo>
                    <a:pt x="7043" y="565764"/>
                  </a:lnTo>
                  <a:lnTo>
                    <a:pt x="15674" y="522666"/>
                  </a:lnTo>
                  <a:lnTo>
                    <a:pt x="27559" y="480572"/>
                  </a:lnTo>
                  <a:lnTo>
                    <a:pt x="42583" y="439582"/>
                  </a:lnTo>
                  <a:lnTo>
                    <a:pt x="60630" y="399793"/>
                  </a:lnTo>
                  <a:lnTo>
                    <a:pt x="81586" y="361301"/>
                  </a:lnTo>
                  <a:lnTo>
                    <a:pt x="105335" y="324205"/>
                  </a:lnTo>
                  <a:lnTo>
                    <a:pt x="131764" y="288601"/>
                  </a:lnTo>
                  <a:lnTo>
                    <a:pt x="160756" y="254589"/>
                  </a:lnTo>
                  <a:lnTo>
                    <a:pt x="192198" y="222264"/>
                  </a:lnTo>
                  <a:lnTo>
                    <a:pt x="225974" y="191724"/>
                  </a:lnTo>
                  <a:lnTo>
                    <a:pt x="261969" y="163067"/>
                  </a:lnTo>
                  <a:lnTo>
                    <a:pt x="300069" y="136391"/>
                  </a:lnTo>
                  <a:lnTo>
                    <a:pt x="340157" y="111793"/>
                  </a:lnTo>
                  <a:lnTo>
                    <a:pt x="382121" y="89370"/>
                  </a:lnTo>
                  <a:lnTo>
                    <a:pt x="425844" y="69220"/>
                  </a:lnTo>
                  <a:lnTo>
                    <a:pt x="471212" y="51440"/>
                  </a:lnTo>
                  <a:lnTo>
                    <a:pt x="518110" y="36129"/>
                  </a:lnTo>
                  <a:lnTo>
                    <a:pt x="566423" y="23382"/>
                  </a:lnTo>
                  <a:lnTo>
                    <a:pt x="616035" y="13298"/>
                  </a:lnTo>
                  <a:lnTo>
                    <a:pt x="666833" y="5975"/>
                  </a:lnTo>
                  <a:lnTo>
                    <a:pt x="718701" y="1510"/>
                  </a:lnTo>
                  <a:lnTo>
                    <a:pt x="771524" y="0"/>
                  </a:lnTo>
                  <a:lnTo>
                    <a:pt x="8651860" y="0"/>
                  </a:lnTo>
                  <a:lnTo>
                    <a:pt x="8704683" y="1510"/>
                  </a:lnTo>
                  <a:lnTo>
                    <a:pt x="8756551" y="5975"/>
                  </a:lnTo>
                  <a:lnTo>
                    <a:pt x="8807349" y="13298"/>
                  </a:lnTo>
                  <a:lnTo>
                    <a:pt x="8856961" y="23382"/>
                  </a:lnTo>
                  <a:lnTo>
                    <a:pt x="8905274" y="36129"/>
                  </a:lnTo>
                  <a:lnTo>
                    <a:pt x="8952172" y="51440"/>
                  </a:lnTo>
                  <a:lnTo>
                    <a:pt x="8997540" y="69220"/>
                  </a:lnTo>
                  <a:lnTo>
                    <a:pt x="9041263" y="89370"/>
                  </a:lnTo>
                  <a:lnTo>
                    <a:pt x="9083226" y="111793"/>
                  </a:lnTo>
                  <a:lnTo>
                    <a:pt x="9123315" y="136391"/>
                  </a:lnTo>
                  <a:lnTo>
                    <a:pt x="9161415" y="163067"/>
                  </a:lnTo>
                  <a:lnTo>
                    <a:pt x="9197410" y="191724"/>
                  </a:lnTo>
                  <a:lnTo>
                    <a:pt x="9231186" y="222264"/>
                  </a:lnTo>
                  <a:lnTo>
                    <a:pt x="9262628" y="254589"/>
                  </a:lnTo>
                  <a:lnTo>
                    <a:pt x="9291620" y="288601"/>
                  </a:lnTo>
                  <a:lnTo>
                    <a:pt x="9318049" y="324205"/>
                  </a:lnTo>
                  <a:lnTo>
                    <a:pt x="9341798" y="361301"/>
                  </a:lnTo>
                  <a:lnTo>
                    <a:pt x="9362754" y="399793"/>
                  </a:lnTo>
                  <a:lnTo>
                    <a:pt x="9380801" y="439582"/>
                  </a:lnTo>
                  <a:lnTo>
                    <a:pt x="9395825" y="480572"/>
                  </a:lnTo>
                  <a:lnTo>
                    <a:pt x="9407710" y="522666"/>
                  </a:lnTo>
                  <a:lnTo>
                    <a:pt x="9416341" y="565764"/>
                  </a:lnTo>
                  <a:lnTo>
                    <a:pt x="9421605" y="609771"/>
                  </a:lnTo>
                  <a:lnTo>
                    <a:pt x="9423385" y="654588"/>
                  </a:lnTo>
                  <a:lnTo>
                    <a:pt x="9421605" y="699405"/>
                  </a:lnTo>
                  <a:lnTo>
                    <a:pt x="9416341" y="743412"/>
                  </a:lnTo>
                  <a:lnTo>
                    <a:pt x="9407710" y="786511"/>
                  </a:lnTo>
                  <a:lnTo>
                    <a:pt x="9395825" y="828604"/>
                  </a:lnTo>
                  <a:lnTo>
                    <a:pt x="9380801" y="869594"/>
                  </a:lnTo>
                  <a:lnTo>
                    <a:pt x="9362754" y="909384"/>
                  </a:lnTo>
                  <a:lnTo>
                    <a:pt x="9341798" y="947876"/>
                  </a:lnTo>
                  <a:lnTo>
                    <a:pt x="9318049" y="984972"/>
                  </a:lnTo>
                  <a:lnTo>
                    <a:pt x="9291620" y="1020575"/>
                  </a:lnTo>
                  <a:lnTo>
                    <a:pt x="9262628" y="1054588"/>
                  </a:lnTo>
                  <a:lnTo>
                    <a:pt x="9231186" y="1086913"/>
                  </a:lnTo>
                  <a:lnTo>
                    <a:pt x="9197410" y="1117453"/>
                  </a:lnTo>
                  <a:lnTo>
                    <a:pt x="9161415" y="1146109"/>
                  </a:lnTo>
                  <a:lnTo>
                    <a:pt x="9123315" y="1172785"/>
                  </a:lnTo>
                  <a:lnTo>
                    <a:pt x="9083226" y="1197384"/>
                  </a:lnTo>
                  <a:lnTo>
                    <a:pt x="9041263" y="1219807"/>
                  </a:lnTo>
                  <a:lnTo>
                    <a:pt x="8997540" y="1239957"/>
                  </a:lnTo>
                  <a:lnTo>
                    <a:pt x="8952172" y="1257736"/>
                  </a:lnTo>
                  <a:lnTo>
                    <a:pt x="8905274" y="1273048"/>
                  </a:lnTo>
                  <a:lnTo>
                    <a:pt x="8856961" y="1285795"/>
                  </a:lnTo>
                  <a:lnTo>
                    <a:pt x="8807349" y="1295878"/>
                  </a:lnTo>
                  <a:lnTo>
                    <a:pt x="8756551" y="1303202"/>
                  </a:lnTo>
                  <a:lnTo>
                    <a:pt x="8704683" y="1307667"/>
                  </a:lnTo>
                  <a:lnTo>
                    <a:pt x="8651860" y="1309177"/>
                  </a:lnTo>
                  <a:close/>
                </a:path>
              </a:pathLst>
            </a:custGeom>
            <a:solidFill>
              <a:srgbClr val="FFF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29687" y="6335539"/>
              <a:ext cx="9420225" cy="1304925"/>
            </a:xfrm>
            <a:custGeom>
              <a:avLst/>
              <a:gdLst/>
              <a:ahLst/>
              <a:cxnLst/>
              <a:rect l="l" t="t" r="r" b="b"/>
              <a:pathLst>
                <a:path w="9420225" h="1304925">
                  <a:moveTo>
                    <a:pt x="9419934" y="708197"/>
                  </a:moveTo>
                  <a:lnTo>
                    <a:pt x="9407098" y="786459"/>
                  </a:lnTo>
                  <a:lnTo>
                    <a:pt x="9395213" y="828550"/>
                  </a:lnTo>
                  <a:lnTo>
                    <a:pt x="9380191" y="869537"/>
                  </a:lnTo>
                  <a:lnTo>
                    <a:pt x="9362145" y="909325"/>
                  </a:lnTo>
                  <a:lnTo>
                    <a:pt x="9341191" y="947814"/>
                  </a:lnTo>
                  <a:lnTo>
                    <a:pt x="9317442" y="984908"/>
                  </a:lnTo>
                  <a:lnTo>
                    <a:pt x="9291016" y="1020509"/>
                  </a:lnTo>
                  <a:lnTo>
                    <a:pt x="9262025" y="1054519"/>
                  </a:lnTo>
                  <a:lnTo>
                    <a:pt x="9230585" y="1086842"/>
                  </a:lnTo>
                  <a:lnTo>
                    <a:pt x="9196812" y="1117380"/>
                  </a:lnTo>
                  <a:lnTo>
                    <a:pt x="9160819" y="1146035"/>
                  </a:lnTo>
                  <a:lnTo>
                    <a:pt x="9122722" y="1172709"/>
                  </a:lnTo>
                  <a:lnTo>
                    <a:pt x="9082636" y="1197306"/>
                  </a:lnTo>
                  <a:lnTo>
                    <a:pt x="9040675" y="1219727"/>
                  </a:lnTo>
                  <a:lnTo>
                    <a:pt x="8996954" y="1239876"/>
                  </a:lnTo>
                  <a:lnTo>
                    <a:pt x="8951589" y="1257654"/>
                  </a:lnTo>
                  <a:lnTo>
                    <a:pt x="8904695" y="1272965"/>
                  </a:lnTo>
                  <a:lnTo>
                    <a:pt x="8856385" y="1285711"/>
                  </a:lnTo>
                  <a:lnTo>
                    <a:pt x="8806776" y="1295794"/>
                  </a:lnTo>
                  <a:lnTo>
                    <a:pt x="8755981" y="1303117"/>
                  </a:lnTo>
                  <a:lnTo>
                    <a:pt x="8734981" y="1304924"/>
                  </a:lnTo>
                </a:path>
                <a:path w="9420225" h="1304925">
                  <a:moveTo>
                    <a:pt x="687791" y="1304924"/>
                  </a:moveTo>
                  <a:lnTo>
                    <a:pt x="615995" y="1295794"/>
                  </a:lnTo>
                  <a:lnTo>
                    <a:pt x="566386" y="1285711"/>
                  </a:lnTo>
                  <a:lnTo>
                    <a:pt x="518076" y="1272965"/>
                  </a:lnTo>
                  <a:lnTo>
                    <a:pt x="471181" y="1257654"/>
                  </a:lnTo>
                  <a:lnTo>
                    <a:pt x="425816" y="1239876"/>
                  </a:lnTo>
                  <a:lnTo>
                    <a:pt x="382096" y="1219727"/>
                  </a:lnTo>
                  <a:lnTo>
                    <a:pt x="340135" y="1197305"/>
                  </a:lnTo>
                  <a:lnTo>
                    <a:pt x="300049" y="1172709"/>
                  </a:lnTo>
                  <a:lnTo>
                    <a:pt x="261952" y="1146034"/>
                  </a:lnTo>
                  <a:lnTo>
                    <a:pt x="225959" y="1117380"/>
                  </a:lnTo>
                  <a:lnTo>
                    <a:pt x="192185" y="1086842"/>
                  </a:lnTo>
                  <a:lnTo>
                    <a:pt x="160746" y="1054519"/>
                  </a:lnTo>
                  <a:lnTo>
                    <a:pt x="131755" y="1020508"/>
                  </a:lnTo>
                  <a:lnTo>
                    <a:pt x="105328" y="984907"/>
                  </a:lnTo>
                  <a:lnTo>
                    <a:pt x="81580" y="947814"/>
                  </a:lnTo>
                  <a:lnTo>
                    <a:pt x="60626" y="909324"/>
                  </a:lnTo>
                  <a:lnTo>
                    <a:pt x="42580" y="869537"/>
                  </a:lnTo>
                  <a:lnTo>
                    <a:pt x="27557" y="828550"/>
                  </a:lnTo>
                  <a:lnTo>
                    <a:pt x="15673" y="786459"/>
                  </a:lnTo>
                  <a:lnTo>
                    <a:pt x="7042" y="743364"/>
                  </a:lnTo>
                  <a:lnTo>
                    <a:pt x="1779" y="699360"/>
                  </a:lnTo>
                  <a:lnTo>
                    <a:pt x="0" y="654546"/>
                  </a:lnTo>
                  <a:lnTo>
                    <a:pt x="1779" y="609731"/>
                  </a:lnTo>
                  <a:lnTo>
                    <a:pt x="7042" y="565728"/>
                  </a:lnTo>
                  <a:lnTo>
                    <a:pt x="15673" y="522632"/>
                  </a:lnTo>
                  <a:lnTo>
                    <a:pt x="27557" y="480541"/>
                  </a:lnTo>
                  <a:lnTo>
                    <a:pt x="42580" y="439554"/>
                  </a:lnTo>
                  <a:lnTo>
                    <a:pt x="60626" y="399767"/>
                  </a:lnTo>
                  <a:lnTo>
                    <a:pt x="81580" y="361277"/>
                  </a:lnTo>
                  <a:lnTo>
                    <a:pt x="105328" y="324184"/>
                  </a:lnTo>
                  <a:lnTo>
                    <a:pt x="131755" y="288583"/>
                  </a:lnTo>
                  <a:lnTo>
                    <a:pt x="160746" y="254572"/>
                  </a:lnTo>
                  <a:lnTo>
                    <a:pt x="192186" y="222249"/>
                  </a:lnTo>
                  <a:lnTo>
                    <a:pt x="225959" y="191712"/>
                  </a:lnTo>
                  <a:lnTo>
                    <a:pt x="261952" y="163057"/>
                  </a:lnTo>
                  <a:lnTo>
                    <a:pt x="300049" y="136382"/>
                  </a:lnTo>
                  <a:lnTo>
                    <a:pt x="340135" y="111786"/>
                  </a:lnTo>
                  <a:lnTo>
                    <a:pt x="382096" y="89364"/>
                  </a:lnTo>
                  <a:lnTo>
                    <a:pt x="425816" y="69216"/>
                  </a:lnTo>
                  <a:lnTo>
                    <a:pt x="471181" y="51437"/>
                  </a:lnTo>
                  <a:lnTo>
                    <a:pt x="518076" y="36126"/>
                  </a:lnTo>
                  <a:lnTo>
                    <a:pt x="566386" y="23381"/>
                  </a:lnTo>
                  <a:lnTo>
                    <a:pt x="615995" y="13298"/>
                  </a:lnTo>
                  <a:lnTo>
                    <a:pt x="666790" y="5975"/>
                  </a:lnTo>
                  <a:lnTo>
                    <a:pt x="718654" y="1510"/>
                  </a:lnTo>
                  <a:lnTo>
                    <a:pt x="771474" y="0"/>
                  </a:lnTo>
                  <a:lnTo>
                    <a:pt x="8651296" y="0"/>
                  </a:lnTo>
                  <a:lnTo>
                    <a:pt x="8704116" y="1510"/>
                  </a:lnTo>
                  <a:lnTo>
                    <a:pt x="8755981" y="5975"/>
                  </a:lnTo>
                  <a:lnTo>
                    <a:pt x="8806776" y="13297"/>
                  </a:lnTo>
                  <a:lnTo>
                    <a:pt x="8856385" y="23380"/>
                  </a:lnTo>
                  <a:lnTo>
                    <a:pt x="8904695" y="36126"/>
                  </a:lnTo>
                  <a:lnTo>
                    <a:pt x="8951589" y="51437"/>
                  </a:lnTo>
                  <a:lnTo>
                    <a:pt x="8996954" y="69215"/>
                  </a:lnTo>
                  <a:lnTo>
                    <a:pt x="9040675" y="89364"/>
                  </a:lnTo>
                  <a:lnTo>
                    <a:pt x="9082635" y="111785"/>
                  </a:lnTo>
                  <a:lnTo>
                    <a:pt x="9122722" y="136382"/>
                  </a:lnTo>
                  <a:lnTo>
                    <a:pt x="9160819" y="163057"/>
                  </a:lnTo>
                  <a:lnTo>
                    <a:pt x="9196812" y="191711"/>
                  </a:lnTo>
                  <a:lnTo>
                    <a:pt x="9230585" y="222249"/>
                  </a:lnTo>
                  <a:lnTo>
                    <a:pt x="9262025" y="254572"/>
                  </a:lnTo>
                  <a:lnTo>
                    <a:pt x="9291016" y="288582"/>
                  </a:lnTo>
                  <a:lnTo>
                    <a:pt x="9317442" y="324183"/>
                  </a:lnTo>
                  <a:lnTo>
                    <a:pt x="9341190" y="361277"/>
                  </a:lnTo>
                  <a:lnTo>
                    <a:pt x="9362145" y="399767"/>
                  </a:lnTo>
                  <a:lnTo>
                    <a:pt x="9380191" y="439554"/>
                  </a:lnTo>
                  <a:lnTo>
                    <a:pt x="9395213" y="480541"/>
                  </a:lnTo>
                  <a:lnTo>
                    <a:pt x="9407098" y="522632"/>
                  </a:lnTo>
                  <a:lnTo>
                    <a:pt x="9415729" y="565727"/>
                  </a:lnTo>
                  <a:lnTo>
                    <a:pt x="9419934" y="600894"/>
                  </a:lnTo>
                </a:path>
              </a:pathLst>
            </a:custGeom>
            <a:ln w="133350">
              <a:solidFill>
                <a:srgbClr val="041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29397" y="8085587"/>
              <a:ext cx="9423400" cy="1309370"/>
            </a:xfrm>
            <a:custGeom>
              <a:avLst/>
              <a:gdLst/>
              <a:ahLst/>
              <a:cxnLst/>
              <a:rect l="l" t="t" r="r" b="b"/>
              <a:pathLst>
                <a:path w="9423400" h="1309370">
                  <a:moveTo>
                    <a:pt x="8651860" y="1309177"/>
                  </a:moveTo>
                  <a:lnTo>
                    <a:pt x="771524" y="1309177"/>
                  </a:lnTo>
                  <a:lnTo>
                    <a:pt x="718701" y="1307667"/>
                  </a:lnTo>
                  <a:lnTo>
                    <a:pt x="666833" y="1303202"/>
                  </a:lnTo>
                  <a:lnTo>
                    <a:pt x="616035" y="1295878"/>
                  </a:lnTo>
                  <a:lnTo>
                    <a:pt x="566423" y="1285795"/>
                  </a:lnTo>
                  <a:lnTo>
                    <a:pt x="518110" y="1273048"/>
                  </a:lnTo>
                  <a:lnTo>
                    <a:pt x="471212" y="1257736"/>
                  </a:lnTo>
                  <a:lnTo>
                    <a:pt x="425844" y="1239957"/>
                  </a:lnTo>
                  <a:lnTo>
                    <a:pt x="382121" y="1219807"/>
                  </a:lnTo>
                  <a:lnTo>
                    <a:pt x="340157" y="1197384"/>
                  </a:lnTo>
                  <a:lnTo>
                    <a:pt x="300069" y="1172785"/>
                  </a:lnTo>
                  <a:lnTo>
                    <a:pt x="261969" y="1146109"/>
                  </a:lnTo>
                  <a:lnTo>
                    <a:pt x="225974" y="1117453"/>
                  </a:lnTo>
                  <a:lnTo>
                    <a:pt x="192198" y="1086913"/>
                  </a:lnTo>
                  <a:lnTo>
                    <a:pt x="160756" y="1054588"/>
                  </a:lnTo>
                  <a:lnTo>
                    <a:pt x="131764" y="1020575"/>
                  </a:lnTo>
                  <a:lnTo>
                    <a:pt x="105335" y="984972"/>
                  </a:lnTo>
                  <a:lnTo>
                    <a:pt x="81586" y="947876"/>
                  </a:lnTo>
                  <a:lnTo>
                    <a:pt x="60630" y="909384"/>
                  </a:lnTo>
                  <a:lnTo>
                    <a:pt x="42583" y="869594"/>
                  </a:lnTo>
                  <a:lnTo>
                    <a:pt x="27559" y="828604"/>
                  </a:lnTo>
                  <a:lnTo>
                    <a:pt x="15674" y="786511"/>
                  </a:lnTo>
                  <a:lnTo>
                    <a:pt x="7043" y="743412"/>
                  </a:lnTo>
                  <a:lnTo>
                    <a:pt x="1779" y="699405"/>
                  </a:lnTo>
                  <a:lnTo>
                    <a:pt x="0" y="654588"/>
                  </a:lnTo>
                  <a:lnTo>
                    <a:pt x="1779" y="609771"/>
                  </a:lnTo>
                  <a:lnTo>
                    <a:pt x="7043" y="565764"/>
                  </a:lnTo>
                  <a:lnTo>
                    <a:pt x="15674" y="522666"/>
                  </a:lnTo>
                  <a:lnTo>
                    <a:pt x="27559" y="480572"/>
                  </a:lnTo>
                  <a:lnTo>
                    <a:pt x="42583" y="439582"/>
                  </a:lnTo>
                  <a:lnTo>
                    <a:pt x="60630" y="399793"/>
                  </a:lnTo>
                  <a:lnTo>
                    <a:pt x="81586" y="361301"/>
                  </a:lnTo>
                  <a:lnTo>
                    <a:pt x="105335" y="324205"/>
                  </a:lnTo>
                  <a:lnTo>
                    <a:pt x="131764" y="288601"/>
                  </a:lnTo>
                  <a:lnTo>
                    <a:pt x="160756" y="254589"/>
                  </a:lnTo>
                  <a:lnTo>
                    <a:pt x="192198" y="222264"/>
                  </a:lnTo>
                  <a:lnTo>
                    <a:pt x="225974" y="191724"/>
                  </a:lnTo>
                  <a:lnTo>
                    <a:pt x="261969" y="163067"/>
                  </a:lnTo>
                  <a:lnTo>
                    <a:pt x="300069" y="136391"/>
                  </a:lnTo>
                  <a:lnTo>
                    <a:pt x="340157" y="111793"/>
                  </a:lnTo>
                  <a:lnTo>
                    <a:pt x="382121" y="89370"/>
                  </a:lnTo>
                  <a:lnTo>
                    <a:pt x="425844" y="69220"/>
                  </a:lnTo>
                  <a:lnTo>
                    <a:pt x="471212" y="51440"/>
                  </a:lnTo>
                  <a:lnTo>
                    <a:pt x="518110" y="36129"/>
                  </a:lnTo>
                  <a:lnTo>
                    <a:pt x="566423" y="23382"/>
                  </a:lnTo>
                  <a:lnTo>
                    <a:pt x="616035" y="13298"/>
                  </a:lnTo>
                  <a:lnTo>
                    <a:pt x="666833" y="5975"/>
                  </a:lnTo>
                  <a:lnTo>
                    <a:pt x="718701" y="1510"/>
                  </a:lnTo>
                  <a:lnTo>
                    <a:pt x="771524" y="0"/>
                  </a:lnTo>
                  <a:lnTo>
                    <a:pt x="8651860" y="0"/>
                  </a:lnTo>
                  <a:lnTo>
                    <a:pt x="8704683" y="1510"/>
                  </a:lnTo>
                  <a:lnTo>
                    <a:pt x="8756551" y="5975"/>
                  </a:lnTo>
                  <a:lnTo>
                    <a:pt x="8807349" y="13298"/>
                  </a:lnTo>
                  <a:lnTo>
                    <a:pt x="8856961" y="23382"/>
                  </a:lnTo>
                  <a:lnTo>
                    <a:pt x="8905274" y="36129"/>
                  </a:lnTo>
                  <a:lnTo>
                    <a:pt x="8952172" y="51440"/>
                  </a:lnTo>
                  <a:lnTo>
                    <a:pt x="8997540" y="69220"/>
                  </a:lnTo>
                  <a:lnTo>
                    <a:pt x="9041263" y="89370"/>
                  </a:lnTo>
                  <a:lnTo>
                    <a:pt x="9083226" y="111793"/>
                  </a:lnTo>
                  <a:lnTo>
                    <a:pt x="9123315" y="136391"/>
                  </a:lnTo>
                  <a:lnTo>
                    <a:pt x="9161415" y="163067"/>
                  </a:lnTo>
                  <a:lnTo>
                    <a:pt x="9197410" y="191724"/>
                  </a:lnTo>
                  <a:lnTo>
                    <a:pt x="9231186" y="222264"/>
                  </a:lnTo>
                  <a:lnTo>
                    <a:pt x="9262628" y="254589"/>
                  </a:lnTo>
                  <a:lnTo>
                    <a:pt x="9291620" y="288601"/>
                  </a:lnTo>
                  <a:lnTo>
                    <a:pt x="9318049" y="324205"/>
                  </a:lnTo>
                  <a:lnTo>
                    <a:pt x="9341798" y="361301"/>
                  </a:lnTo>
                  <a:lnTo>
                    <a:pt x="9362754" y="399793"/>
                  </a:lnTo>
                  <a:lnTo>
                    <a:pt x="9380801" y="439582"/>
                  </a:lnTo>
                  <a:lnTo>
                    <a:pt x="9395825" y="480572"/>
                  </a:lnTo>
                  <a:lnTo>
                    <a:pt x="9407710" y="522666"/>
                  </a:lnTo>
                  <a:lnTo>
                    <a:pt x="9416341" y="565764"/>
                  </a:lnTo>
                  <a:lnTo>
                    <a:pt x="9421605" y="609771"/>
                  </a:lnTo>
                  <a:lnTo>
                    <a:pt x="9423385" y="654588"/>
                  </a:lnTo>
                  <a:lnTo>
                    <a:pt x="9421605" y="699405"/>
                  </a:lnTo>
                  <a:lnTo>
                    <a:pt x="9416341" y="743412"/>
                  </a:lnTo>
                  <a:lnTo>
                    <a:pt x="9407710" y="786511"/>
                  </a:lnTo>
                  <a:lnTo>
                    <a:pt x="9395825" y="828604"/>
                  </a:lnTo>
                  <a:lnTo>
                    <a:pt x="9380801" y="869594"/>
                  </a:lnTo>
                  <a:lnTo>
                    <a:pt x="9362754" y="909384"/>
                  </a:lnTo>
                  <a:lnTo>
                    <a:pt x="9341798" y="947876"/>
                  </a:lnTo>
                  <a:lnTo>
                    <a:pt x="9318049" y="984972"/>
                  </a:lnTo>
                  <a:lnTo>
                    <a:pt x="9291620" y="1020575"/>
                  </a:lnTo>
                  <a:lnTo>
                    <a:pt x="9262628" y="1054588"/>
                  </a:lnTo>
                  <a:lnTo>
                    <a:pt x="9231186" y="1086913"/>
                  </a:lnTo>
                  <a:lnTo>
                    <a:pt x="9197410" y="1117453"/>
                  </a:lnTo>
                  <a:lnTo>
                    <a:pt x="9161415" y="1146109"/>
                  </a:lnTo>
                  <a:lnTo>
                    <a:pt x="9123315" y="1172785"/>
                  </a:lnTo>
                  <a:lnTo>
                    <a:pt x="9083226" y="1197384"/>
                  </a:lnTo>
                  <a:lnTo>
                    <a:pt x="9041263" y="1219807"/>
                  </a:lnTo>
                  <a:lnTo>
                    <a:pt x="8997540" y="1239957"/>
                  </a:lnTo>
                  <a:lnTo>
                    <a:pt x="8952172" y="1257736"/>
                  </a:lnTo>
                  <a:lnTo>
                    <a:pt x="8905274" y="1273048"/>
                  </a:lnTo>
                  <a:lnTo>
                    <a:pt x="8856961" y="1285795"/>
                  </a:lnTo>
                  <a:lnTo>
                    <a:pt x="8807349" y="1295878"/>
                  </a:lnTo>
                  <a:lnTo>
                    <a:pt x="8756551" y="1303202"/>
                  </a:lnTo>
                  <a:lnTo>
                    <a:pt x="8704683" y="1307667"/>
                  </a:lnTo>
                  <a:lnTo>
                    <a:pt x="8651860" y="1309177"/>
                  </a:lnTo>
                  <a:close/>
                </a:path>
              </a:pathLst>
            </a:custGeom>
            <a:solidFill>
              <a:srgbClr val="FFF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29687" y="8085586"/>
              <a:ext cx="9420225" cy="1304925"/>
            </a:xfrm>
            <a:custGeom>
              <a:avLst/>
              <a:gdLst/>
              <a:ahLst/>
              <a:cxnLst/>
              <a:rect l="l" t="t" r="r" b="b"/>
              <a:pathLst>
                <a:path w="9420225" h="1304925">
                  <a:moveTo>
                    <a:pt x="9419934" y="708197"/>
                  </a:moveTo>
                  <a:lnTo>
                    <a:pt x="9407098" y="786459"/>
                  </a:lnTo>
                  <a:lnTo>
                    <a:pt x="9395213" y="828550"/>
                  </a:lnTo>
                  <a:lnTo>
                    <a:pt x="9380191" y="869537"/>
                  </a:lnTo>
                  <a:lnTo>
                    <a:pt x="9362145" y="909325"/>
                  </a:lnTo>
                  <a:lnTo>
                    <a:pt x="9341191" y="947814"/>
                  </a:lnTo>
                  <a:lnTo>
                    <a:pt x="9317442" y="984908"/>
                  </a:lnTo>
                  <a:lnTo>
                    <a:pt x="9291016" y="1020509"/>
                  </a:lnTo>
                  <a:lnTo>
                    <a:pt x="9262025" y="1054519"/>
                  </a:lnTo>
                  <a:lnTo>
                    <a:pt x="9230585" y="1086842"/>
                  </a:lnTo>
                  <a:lnTo>
                    <a:pt x="9196812" y="1117380"/>
                  </a:lnTo>
                  <a:lnTo>
                    <a:pt x="9160819" y="1146035"/>
                  </a:lnTo>
                  <a:lnTo>
                    <a:pt x="9122722" y="1172709"/>
                  </a:lnTo>
                  <a:lnTo>
                    <a:pt x="9082636" y="1197306"/>
                  </a:lnTo>
                  <a:lnTo>
                    <a:pt x="9040675" y="1219727"/>
                  </a:lnTo>
                  <a:lnTo>
                    <a:pt x="8996954" y="1239876"/>
                  </a:lnTo>
                  <a:lnTo>
                    <a:pt x="8951589" y="1257654"/>
                  </a:lnTo>
                  <a:lnTo>
                    <a:pt x="8904695" y="1272965"/>
                  </a:lnTo>
                  <a:lnTo>
                    <a:pt x="8856385" y="1285711"/>
                  </a:lnTo>
                  <a:lnTo>
                    <a:pt x="8806776" y="1295794"/>
                  </a:lnTo>
                  <a:lnTo>
                    <a:pt x="8755981" y="1303117"/>
                  </a:lnTo>
                  <a:lnTo>
                    <a:pt x="8734981" y="1304924"/>
                  </a:lnTo>
                </a:path>
                <a:path w="9420225" h="1304925">
                  <a:moveTo>
                    <a:pt x="687791" y="1304924"/>
                  </a:moveTo>
                  <a:lnTo>
                    <a:pt x="615995" y="1295794"/>
                  </a:lnTo>
                  <a:lnTo>
                    <a:pt x="566386" y="1285711"/>
                  </a:lnTo>
                  <a:lnTo>
                    <a:pt x="518076" y="1272965"/>
                  </a:lnTo>
                  <a:lnTo>
                    <a:pt x="471181" y="1257654"/>
                  </a:lnTo>
                  <a:lnTo>
                    <a:pt x="425816" y="1239876"/>
                  </a:lnTo>
                  <a:lnTo>
                    <a:pt x="382096" y="1219727"/>
                  </a:lnTo>
                  <a:lnTo>
                    <a:pt x="340135" y="1197305"/>
                  </a:lnTo>
                  <a:lnTo>
                    <a:pt x="300049" y="1172709"/>
                  </a:lnTo>
                  <a:lnTo>
                    <a:pt x="261952" y="1146034"/>
                  </a:lnTo>
                  <a:lnTo>
                    <a:pt x="225959" y="1117379"/>
                  </a:lnTo>
                  <a:lnTo>
                    <a:pt x="192185" y="1086842"/>
                  </a:lnTo>
                  <a:lnTo>
                    <a:pt x="160746" y="1054519"/>
                  </a:lnTo>
                  <a:lnTo>
                    <a:pt x="131755" y="1020508"/>
                  </a:lnTo>
                  <a:lnTo>
                    <a:pt x="105328" y="984907"/>
                  </a:lnTo>
                  <a:lnTo>
                    <a:pt x="81580" y="947814"/>
                  </a:lnTo>
                  <a:lnTo>
                    <a:pt x="60626" y="909324"/>
                  </a:lnTo>
                  <a:lnTo>
                    <a:pt x="42580" y="869537"/>
                  </a:lnTo>
                  <a:lnTo>
                    <a:pt x="27557" y="828550"/>
                  </a:lnTo>
                  <a:lnTo>
                    <a:pt x="15673" y="786459"/>
                  </a:lnTo>
                  <a:lnTo>
                    <a:pt x="7042" y="743363"/>
                  </a:lnTo>
                  <a:lnTo>
                    <a:pt x="1779" y="699360"/>
                  </a:lnTo>
                  <a:lnTo>
                    <a:pt x="0" y="654545"/>
                  </a:lnTo>
                  <a:lnTo>
                    <a:pt x="1779" y="609731"/>
                  </a:lnTo>
                  <a:lnTo>
                    <a:pt x="7042" y="565727"/>
                  </a:lnTo>
                  <a:lnTo>
                    <a:pt x="15673" y="522632"/>
                  </a:lnTo>
                  <a:lnTo>
                    <a:pt x="27557" y="480541"/>
                  </a:lnTo>
                  <a:lnTo>
                    <a:pt x="42580" y="439554"/>
                  </a:lnTo>
                  <a:lnTo>
                    <a:pt x="60626" y="399767"/>
                  </a:lnTo>
                  <a:lnTo>
                    <a:pt x="81580" y="361277"/>
                  </a:lnTo>
                  <a:lnTo>
                    <a:pt x="105328" y="324184"/>
                  </a:lnTo>
                  <a:lnTo>
                    <a:pt x="131755" y="288583"/>
                  </a:lnTo>
                  <a:lnTo>
                    <a:pt x="160746" y="254572"/>
                  </a:lnTo>
                  <a:lnTo>
                    <a:pt x="192186" y="222249"/>
                  </a:lnTo>
                  <a:lnTo>
                    <a:pt x="225959" y="191712"/>
                  </a:lnTo>
                  <a:lnTo>
                    <a:pt x="261952" y="163057"/>
                  </a:lnTo>
                  <a:lnTo>
                    <a:pt x="300049" y="136382"/>
                  </a:lnTo>
                  <a:lnTo>
                    <a:pt x="340135" y="111786"/>
                  </a:lnTo>
                  <a:lnTo>
                    <a:pt x="382096" y="89364"/>
                  </a:lnTo>
                  <a:lnTo>
                    <a:pt x="425816" y="69216"/>
                  </a:lnTo>
                  <a:lnTo>
                    <a:pt x="471181" y="51437"/>
                  </a:lnTo>
                  <a:lnTo>
                    <a:pt x="518076" y="36126"/>
                  </a:lnTo>
                  <a:lnTo>
                    <a:pt x="566386" y="23381"/>
                  </a:lnTo>
                  <a:lnTo>
                    <a:pt x="615995" y="13298"/>
                  </a:lnTo>
                  <a:lnTo>
                    <a:pt x="666790" y="5975"/>
                  </a:lnTo>
                  <a:lnTo>
                    <a:pt x="718654" y="1510"/>
                  </a:lnTo>
                  <a:lnTo>
                    <a:pt x="771474" y="0"/>
                  </a:lnTo>
                  <a:lnTo>
                    <a:pt x="8651296" y="0"/>
                  </a:lnTo>
                  <a:lnTo>
                    <a:pt x="8704116" y="1510"/>
                  </a:lnTo>
                  <a:lnTo>
                    <a:pt x="8755981" y="5975"/>
                  </a:lnTo>
                  <a:lnTo>
                    <a:pt x="8806776" y="13297"/>
                  </a:lnTo>
                  <a:lnTo>
                    <a:pt x="8856385" y="23380"/>
                  </a:lnTo>
                  <a:lnTo>
                    <a:pt x="8904695" y="36126"/>
                  </a:lnTo>
                  <a:lnTo>
                    <a:pt x="8951589" y="51437"/>
                  </a:lnTo>
                  <a:lnTo>
                    <a:pt x="8996954" y="69215"/>
                  </a:lnTo>
                  <a:lnTo>
                    <a:pt x="9040675" y="89364"/>
                  </a:lnTo>
                  <a:lnTo>
                    <a:pt x="9082635" y="111785"/>
                  </a:lnTo>
                  <a:lnTo>
                    <a:pt x="9122722" y="136382"/>
                  </a:lnTo>
                  <a:lnTo>
                    <a:pt x="9160819" y="163057"/>
                  </a:lnTo>
                  <a:lnTo>
                    <a:pt x="9196812" y="191711"/>
                  </a:lnTo>
                  <a:lnTo>
                    <a:pt x="9230585" y="222249"/>
                  </a:lnTo>
                  <a:lnTo>
                    <a:pt x="9262025" y="254572"/>
                  </a:lnTo>
                  <a:lnTo>
                    <a:pt x="9291016" y="288582"/>
                  </a:lnTo>
                  <a:lnTo>
                    <a:pt x="9317442" y="324183"/>
                  </a:lnTo>
                  <a:lnTo>
                    <a:pt x="9341190" y="361277"/>
                  </a:lnTo>
                  <a:lnTo>
                    <a:pt x="9362145" y="399766"/>
                  </a:lnTo>
                  <a:lnTo>
                    <a:pt x="9380191" y="439554"/>
                  </a:lnTo>
                  <a:lnTo>
                    <a:pt x="9395213" y="480541"/>
                  </a:lnTo>
                  <a:lnTo>
                    <a:pt x="9407098" y="522632"/>
                  </a:lnTo>
                  <a:lnTo>
                    <a:pt x="9415729" y="565727"/>
                  </a:lnTo>
                  <a:lnTo>
                    <a:pt x="9419934" y="600894"/>
                  </a:lnTo>
                </a:path>
              </a:pathLst>
            </a:custGeom>
            <a:ln w="133350">
              <a:solidFill>
                <a:srgbClr val="041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459" dirty="0"/>
              <a:t>Why</a:t>
            </a:r>
            <a:r>
              <a:rPr sz="6000" spc="-1190" dirty="0"/>
              <a:t> </a:t>
            </a:r>
            <a:r>
              <a:rPr sz="6000" spc="145" dirty="0"/>
              <a:t>did</a:t>
            </a:r>
            <a:r>
              <a:rPr sz="6000" spc="-1185" dirty="0"/>
              <a:t> </a:t>
            </a:r>
            <a:r>
              <a:rPr sz="6000" spc="190" dirty="0"/>
              <a:t>we</a:t>
            </a:r>
            <a:r>
              <a:rPr sz="6000" spc="-1185" dirty="0"/>
              <a:t> </a:t>
            </a:r>
            <a:r>
              <a:rPr sz="6000" spc="-65" dirty="0"/>
              <a:t>enter</a:t>
            </a:r>
            <a:r>
              <a:rPr sz="6000" spc="-1185" dirty="0"/>
              <a:t> </a:t>
            </a:r>
            <a:r>
              <a:rPr sz="6000" spc="-20" dirty="0"/>
              <a:t>into</a:t>
            </a:r>
            <a:r>
              <a:rPr sz="6000" spc="-1185" dirty="0"/>
              <a:t> </a:t>
            </a:r>
            <a:r>
              <a:rPr sz="6000" spc="-215" dirty="0"/>
              <a:t>fire</a:t>
            </a:r>
            <a:r>
              <a:rPr sz="6000" spc="-1185" dirty="0"/>
              <a:t> </a:t>
            </a:r>
            <a:r>
              <a:rPr sz="6000" spc="50" dirty="0"/>
              <a:t>service</a:t>
            </a:r>
            <a:r>
              <a:rPr sz="6000" spc="-1190" dirty="0"/>
              <a:t> </a:t>
            </a:r>
            <a:r>
              <a:rPr sz="6000" spc="204" dirty="0"/>
              <a:t>agreements?</a:t>
            </a:r>
            <a:endParaRPr sz="6000"/>
          </a:p>
        </p:txBody>
      </p:sp>
      <p:sp>
        <p:nvSpPr>
          <p:cNvPr id="28" name="object 28"/>
          <p:cNvSpPr txBox="1"/>
          <p:nvPr/>
        </p:nvSpPr>
        <p:spPr>
          <a:xfrm>
            <a:off x="9488089" y="1627323"/>
            <a:ext cx="6924040" cy="410369"/>
          </a:xfrm>
          <a:prstGeom prst="rect">
            <a:avLst/>
          </a:prstGeom>
          <a:solidFill>
            <a:srgbClr val="041D58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225"/>
              </a:lnSpc>
            </a:pPr>
            <a:r>
              <a:rPr sz="2800" b="1" spc="310" dirty="0">
                <a:solidFill>
                  <a:srgbClr val="FFFFFF"/>
                </a:solidFill>
                <a:latin typeface="+mn-lt"/>
                <a:cs typeface="Calibri"/>
              </a:rPr>
              <a:t>Safety</a:t>
            </a:r>
            <a:r>
              <a:rPr sz="2800" b="1" spc="150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sz="2800" b="1" spc="375" dirty="0">
                <a:solidFill>
                  <a:srgbClr val="FFFFFF"/>
                </a:solidFill>
                <a:latin typeface="+mn-lt"/>
                <a:cs typeface="Calibri"/>
              </a:rPr>
              <a:t>and</a:t>
            </a:r>
            <a:r>
              <a:rPr sz="2800" b="1" spc="155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sz="2800" b="1" spc="305" dirty="0">
                <a:solidFill>
                  <a:srgbClr val="FFFFFF"/>
                </a:solidFill>
                <a:latin typeface="+mn-lt"/>
                <a:cs typeface="Calibri"/>
              </a:rPr>
              <a:t>Protection</a:t>
            </a:r>
            <a:endParaRPr sz="2800">
              <a:latin typeface="+mn-lt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488089" y="3208293"/>
            <a:ext cx="6924040" cy="410369"/>
          </a:xfrm>
          <a:prstGeom prst="rect">
            <a:avLst/>
          </a:prstGeom>
          <a:solidFill>
            <a:srgbClr val="041D58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225"/>
              </a:lnSpc>
            </a:pPr>
            <a:r>
              <a:rPr sz="2800" b="1" spc="350" dirty="0">
                <a:solidFill>
                  <a:srgbClr val="FFFFFF"/>
                </a:solidFill>
                <a:latin typeface="+mn-lt"/>
                <a:cs typeface="Calibri"/>
              </a:rPr>
              <a:t>Preventing</a:t>
            </a:r>
            <a:r>
              <a:rPr sz="2800" b="1" spc="175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sz="2800" b="1" spc="315" dirty="0">
                <a:solidFill>
                  <a:srgbClr val="FFFFFF"/>
                </a:solidFill>
                <a:latin typeface="+mn-lt"/>
                <a:cs typeface="Calibri"/>
              </a:rPr>
              <a:t>Property</a:t>
            </a:r>
            <a:r>
              <a:rPr sz="2800" b="1" spc="180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sz="2800" b="1" spc="355" dirty="0">
                <a:solidFill>
                  <a:srgbClr val="FFFFFF"/>
                </a:solidFill>
                <a:latin typeface="+mn-lt"/>
                <a:cs typeface="Calibri"/>
              </a:rPr>
              <a:t>Loss</a:t>
            </a:r>
            <a:endParaRPr sz="2800">
              <a:latin typeface="+mn-lt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362956" y="4739602"/>
            <a:ext cx="6924040" cy="410369"/>
          </a:xfrm>
          <a:prstGeom prst="rect">
            <a:avLst/>
          </a:prstGeom>
          <a:solidFill>
            <a:srgbClr val="041D58"/>
          </a:solidFill>
        </p:spPr>
        <p:txBody>
          <a:bodyPr vert="horz" wrap="square" lIns="0" tIns="0" rIns="0" bIns="0" rtlCol="0">
            <a:spAutoFit/>
          </a:bodyPr>
          <a:lstStyle/>
          <a:p>
            <a:pPr marL="627380" algn="ctr">
              <a:lnSpc>
                <a:spcPts val="3225"/>
              </a:lnSpc>
            </a:pPr>
            <a:r>
              <a:rPr sz="2800" b="1" spc="250" dirty="0">
                <a:solidFill>
                  <a:srgbClr val="FFFFFF"/>
                </a:solidFill>
                <a:latin typeface="+mn-lt"/>
                <a:cs typeface="Calibri"/>
              </a:rPr>
              <a:t>Wildfire/Grassfire</a:t>
            </a:r>
            <a:r>
              <a:rPr sz="2800" b="1" spc="215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sz="2800" b="1" spc="370" dirty="0">
                <a:solidFill>
                  <a:srgbClr val="FFFFFF"/>
                </a:solidFill>
                <a:latin typeface="+mn-lt"/>
                <a:cs typeface="Calibri"/>
              </a:rPr>
              <a:t>Management</a:t>
            </a:r>
            <a:endParaRPr sz="2800">
              <a:latin typeface="+mn-lt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488089" y="6309519"/>
            <a:ext cx="6924040" cy="410369"/>
          </a:xfrm>
          <a:prstGeom prst="rect">
            <a:avLst/>
          </a:prstGeom>
          <a:solidFill>
            <a:srgbClr val="041D58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225"/>
              </a:lnSpc>
            </a:pPr>
            <a:r>
              <a:rPr sz="2800" b="1" spc="395" dirty="0">
                <a:solidFill>
                  <a:srgbClr val="FFFFFF"/>
                </a:solidFill>
                <a:latin typeface="+mn-lt"/>
                <a:cs typeface="Calibri"/>
              </a:rPr>
              <a:t>Community</a:t>
            </a:r>
            <a:r>
              <a:rPr sz="2800" b="1" spc="180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sz="2800" b="1" spc="350" dirty="0">
                <a:solidFill>
                  <a:srgbClr val="FFFFFF"/>
                </a:solidFill>
                <a:latin typeface="+mn-lt"/>
                <a:cs typeface="Calibri"/>
              </a:rPr>
              <a:t>Development</a:t>
            </a:r>
            <a:endParaRPr sz="2800">
              <a:latin typeface="+mn-lt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488089" y="8015321"/>
            <a:ext cx="6924040" cy="410369"/>
          </a:xfrm>
          <a:prstGeom prst="rect">
            <a:avLst/>
          </a:prstGeom>
          <a:solidFill>
            <a:srgbClr val="041D58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225"/>
              </a:lnSpc>
            </a:pPr>
            <a:r>
              <a:rPr sz="2800" b="1" spc="330" dirty="0">
                <a:solidFill>
                  <a:srgbClr val="FFFFFF"/>
                </a:solidFill>
                <a:latin typeface="+mn-lt"/>
                <a:cs typeface="Calibri"/>
              </a:rPr>
              <a:t>Regulatory</a:t>
            </a:r>
            <a:r>
              <a:rPr sz="2800" b="1" spc="180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sz="2800" b="1" spc="355" dirty="0">
                <a:solidFill>
                  <a:srgbClr val="FFFFFF"/>
                </a:solidFill>
                <a:latin typeface="+mn-lt"/>
                <a:cs typeface="Calibri"/>
              </a:rPr>
              <a:t>Compliance</a:t>
            </a:r>
            <a:endParaRPr sz="2800">
              <a:latin typeface="+mn-lt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770237" y="2242997"/>
            <a:ext cx="414147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spc="60" dirty="0">
                <a:latin typeface="+mn-lt"/>
                <a:cs typeface="Century Gothic"/>
              </a:rPr>
              <a:t>Protect</a:t>
            </a:r>
            <a:r>
              <a:rPr sz="2800" spc="-85" dirty="0">
                <a:latin typeface="+mn-lt"/>
                <a:cs typeface="Century Gothic"/>
              </a:rPr>
              <a:t> </a:t>
            </a:r>
            <a:r>
              <a:rPr sz="2800" spc="80" dirty="0">
                <a:latin typeface="+mn-lt"/>
                <a:cs typeface="Century Gothic"/>
              </a:rPr>
              <a:t>lives</a:t>
            </a:r>
            <a:r>
              <a:rPr sz="2800" spc="-80" dirty="0">
                <a:latin typeface="+mn-lt"/>
                <a:cs typeface="Century Gothic"/>
              </a:rPr>
              <a:t> </a:t>
            </a:r>
            <a:r>
              <a:rPr sz="2800" dirty="0">
                <a:latin typeface="+mn-lt"/>
                <a:cs typeface="Century Gothic"/>
              </a:rPr>
              <a:t>and</a:t>
            </a:r>
            <a:r>
              <a:rPr sz="2800" spc="-80" dirty="0">
                <a:latin typeface="+mn-lt"/>
                <a:cs typeface="Century Gothic"/>
              </a:rPr>
              <a:t> </a:t>
            </a:r>
            <a:r>
              <a:rPr sz="2800" spc="35" dirty="0">
                <a:latin typeface="+mn-lt"/>
                <a:cs typeface="Century Gothic"/>
              </a:rPr>
              <a:t>property</a:t>
            </a:r>
            <a:endParaRPr sz="2800" dirty="0">
              <a:latin typeface="+mn-lt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920113" y="3688581"/>
            <a:ext cx="7761605" cy="771237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697355" marR="5080" indent="-1685289" algn="ctr">
              <a:lnSpc>
                <a:spcPts val="2780"/>
              </a:lnSpc>
              <a:spcBef>
                <a:spcPts val="375"/>
              </a:spcBef>
            </a:pPr>
            <a:r>
              <a:rPr sz="2800" dirty="0">
                <a:latin typeface="+mn-lt"/>
                <a:cs typeface="Century Gothic"/>
              </a:rPr>
              <a:t>Mitigate</a:t>
            </a:r>
            <a:r>
              <a:rPr sz="2800" spc="-25" dirty="0">
                <a:latin typeface="+mn-lt"/>
                <a:cs typeface="Century Gothic"/>
              </a:rPr>
              <a:t> </a:t>
            </a:r>
            <a:r>
              <a:rPr sz="2800" spc="-55" dirty="0">
                <a:latin typeface="+mn-lt"/>
                <a:cs typeface="Century Gothic"/>
              </a:rPr>
              <a:t>damage</a:t>
            </a:r>
            <a:r>
              <a:rPr sz="2800" spc="-25" dirty="0">
                <a:latin typeface="+mn-lt"/>
                <a:cs typeface="Century Gothic"/>
              </a:rPr>
              <a:t> </a:t>
            </a:r>
            <a:r>
              <a:rPr sz="2800" dirty="0">
                <a:latin typeface="+mn-lt"/>
                <a:cs typeface="Century Gothic"/>
              </a:rPr>
              <a:t>and</a:t>
            </a:r>
            <a:r>
              <a:rPr sz="2800" spc="-25" dirty="0">
                <a:latin typeface="+mn-lt"/>
                <a:cs typeface="Century Gothic"/>
              </a:rPr>
              <a:t> </a:t>
            </a:r>
            <a:r>
              <a:rPr sz="2800" spc="45" dirty="0">
                <a:latin typeface="+mn-lt"/>
                <a:cs typeface="Century Gothic"/>
              </a:rPr>
              <a:t>potentially</a:t>
            </a:r>
            <a:r>
              <a:rPr sz="2800" spc="-25" dirty="0">
                <a:latin typeface="+mn-lt"/>
                <a:cs typeface="Century Gothic"/>
              </a:rPr>
              <a:t> </a:t>
            </a:r>
            <a:r>
              <a:rPr sz="2800" spc="-20" dirty="0">
                <a:latin typeface="+mn-lt"/>
                <a:cs typeface="Century Gothic"/>
              </a:rPr>
              <a:t>save </a:t>
            </a:r>
            <a:r>
              <a:rPr sz="2800" spc="55" dirty="0">
                <a:latin typeface="+mn-lt"/>
                <a:cs typeface="Century Gothic"/>
              </a:rPr>
              <a:t>properties </a:t>
            </a:r>
            <a:r>
              <a:rPr sz="2800" spc="120" dirty="0">
                <a:latin typeface="+mn-lt"/>
                <a:cs typeface="Century Gothic"/>
              </a:rPr>
              <a:t>from</a:t>
            </a:r>
            <a:r>
              <a:rPr sz="2800" spc="85" dirty="0">
                <a:latin typeface="+mn-lt"/>
                <a:cs typeface="Century Gothic"/>
              </a:rPr>
              <a:t> </a:t>
            </a:r>
            <a:r>
              <a:rPr sz="2800" dirty="0">
                <a:latin typeface="+mn-lt"/>
                <a:cs typeface="Century Gothic"/>
              </a:rPr>
              <a:t>being</a:t>
            </a:r>
            <a:r>
              <a:rPr sz="2800" spc="90" dirty="0">
                <a:latin typeface="+mn-lt"/>
                <a:cs typeface="Century Gothic"/>
              </a:rPr>
              <a:t> </a:t>
            </a:r>
            <a:r>
              <a:rPr sz="2800" dirty="0">
                <a:latin typeface="+mn-lt"/>
                <a:cs typeface="Century Gothic"/>
              </a:rPr>
              <a:t>completely</a:t>
            </a:r>
            <a:r>
              <a:rPr sz="2800" spc="85" dirty="0">
                <a:latin typeface="+mn-lt"/>
                <a:cs typeface="Century Gothic"/>
              </a:rPr>
              <a:t> </a:t>
            </a:r>
            <a:r>
              <a:rPr sz="2800" spc="50" dirty="0">
                <a:latin typeface="+mn-lt"/>
                <a:cs typeface="Century Gothic"/>
              </a:rPr>
              <a:t>lost.</a:t>
            </a:r>
            <a:endParaRPr sz="2800">
              <a:latin typeface="+mn-lt"/>
              <a:cs typeface="Century Gothic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976662" y="5258499"/>
            <a:ext cx="7946390" cy="75882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131695" marR="5080" indent="-2119630" algn="ctr">
              <a:lnSpc>
                <a:spcPts val="2780"/>
              </a:lnSpc>
              <a:spcBef>
                <a:spcPts val="375"/>
              </a:spcBef>
            </a:pPr>
            <a:r>
              <a:rPr sz="2800" dirty="0">
                <a:latin typeface="+mn-lt"/>
                <a:cs typeface="Century Gothic"/>
              </a:rPr>
              <a:t>Control</a:t>
            </a:r>
            <a:r>
              <a:rPr sz="2800" spc="75" dirty="0">
                <a:latin typeface="+mn-lt"/>
                <a:cs typeface="Century Gothic"/>
              </a:rPr>
              <a:t> </a:t>
            </a:r>
            <a:r>
              <a:rPr sz="2800" spc="85" dirty="0">
                <a:latin typeface="+mn-lt"/>
                <a:cs typeface="Century Gothic"/>
              </a:rPr>
              <a:t>wildfires/grassfires</a:t>
            </a:r>
            <a:r>
              <a:rPr sz="2800" spc="80" dirty="0">
                <a:latin typeface="+mn-lt"/>
                <a:cs typeface="Century Gothic"/>
              </a:rPr>
              <a:t> </a:t>
            </a:r>
            <a:r>
              <a:rPr sz="2800" dirty="0">
                <a:latin typeface="+mn-lt"/>
                <a:cs typeface="Century Gothic"/>
              </a:rPr>
              <a:t>to</a:t>
            </a:r>
            <a:r>
              <a:rPr sz="2800" spc="75" dirty="0">
                <a:latin typeface="+mn-lt"/>
                <a:cs typeface="Century Gothic"/>
              </a:rPr>
              <a:t> </a:t>
            </a:r>
            <a:r>
              <a:rPr sz="2800" spc="160" dirty="0">
                <a:latin typeface="+mn-lt"/>
                <a:cs typeface="Century Gothic"/>
              </a:rPr>
              <a:t>minimize</a:t>
            </a:r>
            <a:r>
              <a:rPr sz="2800" spc="80" dirty="0">
                <a:latin typeface="+mn-lt"/>
                <a:cs typeface="Century Gothic"/>
              </a:rPr>
              <a:t> </a:t>
            </a:r>
            <a:r>
              <a:rPr sz="2800" dirty="0">
                <a:latin typeface="+mn-lt"/>
                <a:cs typeface="Century Gothic"/>
              </a:rPr>
              <a:t>impact</a:t>
            </a:r>
            <a:r>
              <a:rPr sz="2800" spc="75" dirty="0">
                <a:latin typeface="+mn-lt"/>
                <a:cs typeface="Century Gothic"/>
              </a:rPr>
              <a:t> </a:t>
            </a:r>
            <a:r>
              <a:rPr sz="2800" spc="-25" dirty="0">
                <a:latin typeface="+mn-lt"/>
                <a:cs typeface="Century Gothic"/>
              </a:rPr>
              <a:t>on </a:t>
            </a:r>
            <a:r>
              <a:rPr sz="2800" spc="85" dirty="0">
                <a:latin typeface="+mn-lt"/>
                <a:cs typeface="Century Gothic"/>
              </a:rPr>
              <a:t>homes</a:t>
            </a:r>
            <a:r>
              <a:rPr sz="2800" spc="-100" dirty="0">
                <a:latin typeface="+mn-lt"/>
                <a:cs typeface="Century Gothic"/>
              </a:rPr>
              <a:t> </a:t>
            </a:r>
            <a:r>
              <a:rPr sz="2800" dirty="0">
                <a:latin typeface="+mn-lt"/>
                <a:cs typeface="Century Gothic"/>
              </a:rPr>
              <a:t>and</a:t>
            </a:r>
            <a:r>
              <a:rPr sz="2800" spc="-95" dirty="0">
                <a:latin typeface="+mn-lt"/>
                <a:cs typeface="Century Gothic"/>
              </a:rPr>
              <a:t> </a:t>
            </a:r>
            <a:r>
              <a:rPr sz="2800" spc="75" dirty="0">
                <a:latin typeface="+mn-lt"/>
                <a:cs typeface="Century Gothic"/>
              </a:rPr>
              <a:t>businesses.</a:t>
            </a:r>
            <a:endParaRPr sz="2800">
              <a:latin typeface="+mn-lt"/>
              <a:cs typeface="Century Gothic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333093" y="6714983"/>
            <a:ext cx="9016365" cy="77162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69215" marR="5080" indent="-57150" algn="ctr">
              <a:lnSpc>
                <a:spcPct val="77500"/>
              </a:lnSpc>
              <a:spcBef>
                <a:spcPts val="775"/>
              </a:spcBef>
            </a:pPr>
            <a:r>
              <a:rPr sz="2800" dirty="0">
                <a:latin typeface="+mn-lt"/>
                <a:cs typeface="Century Gothic"/>
              </a:rPr>
              <a:t>Make</a:t>
            </a:r>
            <a:r>
              <a:rPr sz="2800" spc="5" dirty="0">
                <a:latin typeface="+mn-lt"/>
                <a:cs typeface="Century Gothic"/>
              </a:rPr>
              <a:t> </a:t>
            </a:r>
            <a:r>
              <a:rPr sz="2800" dirty="0">
                <a:latin typeface="+mn-lt"/>
                <a:cs typeface="Century Gothic"/>
              </a:rPr>
              <a:t>unincorporated</a:t>
            </a:r>
            <a:r>
              <a:rPr sz="2800" spc="10" dirty="0">
                <a:latin typeface="+mn-lt"/>
                <a:cs typeface="Century Gothic"/>
              </a:rPr>
              <a:t> </a:t>
            </a:r>
            <a:r>
              <a:rPr sz="2800" spc="-10" dirty="0">
                <a:latin typeface="+mn-lt"/>
                <a:cs typeface="Century Gothic"/>
              </a:rPr>
              <a:t>areas</a:t>
            </a:r>
            <a:r>
              <a:rPr sz="2800" spc="5" dirty="0">
                <a:latin typeface="+mn-lt"/>
                <a:cs typeface="Century Gothic"/>
              </a:rPr>
              <a:t> </a:t>
            </a:r>
            <a:r>
              <a:rPr sz="2800" spc="75" dirty="0">
                <a:latin typeface="+mn-lt"/>
                <a:cs typeface="Century Gothic"/>
              </a:rPr>
              <a:t>more</a:t>
            </a:r>
            <a:r>
              <a:rPr sz="2800" spc="10" dirty="0">
                <a:latin typeface="+mn-lt"/>
                <a:cs typeface="Century Gothic"/>
              </a:rPr>
              <a:t> </a:t>
            </a:r>
            <a:r>
              <a:rPr sz="2800" dirty="0">
                <a:latin typeface="+mn-lt"/>
                <a:cs typeface="Century Gothic"/>
              </a:rPr>
              <a:t>attractive</a:t>
            </a:r>
            <a:r>
              <a:rPr sz="2800" spc="5" dirty="0">
                <a:latin typeface="+mn-lt"/>
                <a:cs typeface="Century Gothic"/>
              </a:rPr>
              <a:t> </a:t>
            </a:r>
            <a:r>
              <a:rPr sz="2800" spc="70" dirty="0">
                <a:latin typeface="+mn-lt"/>
                <a:cs typeface="Century Gothic"/>
              </a:rPr>
              <a:t>for</a:t>
            </a:r>
            <a:r>
              <a:rPr sz="2800" spc="10" dirty="0">
                <a:latin typeface="+mn-lt"/>
                <a:cs typeface="Century Gothic"/>
              </a:rPr>
              <a:t> </a:t>
            </a:r>
            <a:r>
              <a:rPr sz="2800" spc="85" dirty="0">
                <a:latin typeface="+mn-lt"/>
                <a:cs typeface="Century Gothic"/>
              </a:rPr>
              <a:t>residents </a:t>
            </a:r>
            <a:r>
              <a:rPr sz="2800" dirty="0">
                <a:latin typeface="+mn-lt"/>
                <a:cs typeface="Century Gothic"/>
              </a:rPr>
              <a:t>and</a:t>
            </a:r>
            <a:r>
              <a:rPr sz="2800" spc="-45" dirty="0">
                <a:latin typeface="+mn-lt"/>
                <a:cs typeface="Century Gothic"/>
              </a:rPr>
              <a:t> </a:t>
            </a:r>
            <a:r>
              <a:rPr sz="2800" spc="85" dirty="0">
                <a:latin typeface="+mn-lt"/>
                <a:cs typeface="Century Gothic"/>
              </a:rPr>
              <a:t>businesses,</a:t>
            </a:r>
            <a:r>
              <a:rPr sz="2800" spc="-45" dirty="0">
                <a:latin typeface="+mn-lt"/>
                <a:cs typeface="Century Gothic"/>
              </a:rPr>
              <a:t> </a:t>
            </a:r>
            <a:r>
              <a:rPr sz="2800" dirty="0">
                <a:latin typeface="+mn-lt"/>
                <a:cs typeface="Century Gothic"/>
              </a:rPr>
              <a:t>encouraging</a:t>
            </a:r>
            <a:r>
              <a:rPr sz="2800" spc="-45" dirty="0">
                <a:latin typeface="+mn-lt"/>
                <a:cs typeface="Century Gothic"/>
              </a:rPr>
              <a:t> </a:t>
            </a:r>
            <a:r>
              <a:rPr sz="2800" spc="95" dirty="0">
                <a:latin typeface="+mn-lt"/>
                <a:cs typeface="Century Gothic"/>
              </a:rPr>
              <a:t>growth</a:t>
            </a:r>
            <a:r>
              <a:rPr sz="2800" spc="-45" dirty="0">
                <a:latin typeface="+mn-lt"/>
                <a:cs typeface="Century Gothic"/>
              </a:rPr>
              <a:t> </a:t>
            </a:r>
            <a:r>
              <a:rPr sz="2800" dirty="0">
                <a:latin typeface="+mn-lt"/>
                <a:cs typeface="Century Gothic"/>
              </a:rPr>
              <a:t>and</a:t>
            </a:r>
            <a:r>
              <a:rPr sz="2800" spc="-45" dirty="0">
                <a:latin typeface="+mn-lt"/>
                <a:cs typeface="Century Gothic"/>
              </a:rPr>
              <a:t> </a:t>
            </a:r>
            <a:r>
              <a:rPr sz="2800" spc="-10" dirty="0">
                <a:latin typeface="+mn-lt"/>
                <a:cs typeface="Century Gothic"/>
              </a:rPr>
              <a:t>development.</a:t>
            </a:r>
            <a:endParaRPr sz="2800">
              <a:latin typeface="+mn-lt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147612" y="8491573"/>
            <a:ext cx="7701915" cy="766877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7780" marR="5080" indent="-5715" algn="ctr">
              <a:lnSpc>
                <a:spcPts val="2770"/>
              </a:lnSpc>
              <a:spcBef>
                <a:spcPts val="380"/>
              </a:spcBef>
            </a:pPr>
            <a:r>
              <a:rPr sz="2800" spc="75" dirty="0">
                <a:latin typeface="+mn-lt"/>
                <a:cs typeface="Century Gothic"/>
              </a:rPr>
              <a:t>Regulations</a:t>
            </a:r>
            <a:r>
              <a:rPr sz="2800" spc="45" dirty="0">
                <a:latin typeface="+mn-lt"/>
                <a:cs typeface="Century Gothic"/>
              </a:rPr>
              <a:t> </a:t>
            </a:r>
            <a:r>
              <a:rPr sz="2800" spc="105" dirty="0">
                <a:latin typeface="+mn-lt"/>
                <a:cs typeface="Century Gothic"/>
              </a:rPr>
              <a:t>requiring</a:t>
            </a:r>
            <a:r>
              <a:rPr sz="2800" spc="45" dirty="0">
                <a:latin typeface="+mn-lt"/>
                <a:cs typeface="Century Gothic"/>
              </a:rPr>
              <a:t> </a:t>
            </a:r>
            <a:r>
              <a:rPr sz="2800" spc="80" dirty="0">
                <a:latin typeface="+mn-lt"/>
                <a:cs typeface="Century Gothic"/>
              </a:rPr>
              <a:t>fire</a:t>
            </a:r>
            <a:r>
              <a:rPr sz="2800" spc="45" dirty="0">
                <a:latin typeface="+mn-lt"/>
                <a:cs typeface="Century Gothic"/>
              </a:rPr>
              <a:t> </a:t>
            </a:r>
            <a:r>
              <a:rPr sz="2800" dirty="0">
                <a:latin typeface="+mn-lt"/>
                <a:cs typeface="Century Gothic"/>
              </a:rPr>
              <a:t>protection</a:t>
            </a:r>
            <a:r>
              <a:rPr sz="2800" spc="45" dirty="0">
                <a:latin typeface="+mn-lt"/>
                <a:cs typeface="Century Gothic"/>
              </a:rPr>
              <a:t> services for </a:t>
            </a:r>
            <a:r>
              <a:rPr sz="2800" spc="55" dirty="0">
                <a:latin typeface="+mn-lt"/>
                <a:cs typeface="Century Gothic"/>
              </a:rPr>
              <a:t>insurance</a:t>
            </a:r>
            <a:r>
              <a:rPr sz="2800" dirty="0">
                <a:latin typeface="+mn-lt"/>
                <a:cs typeface="Century Gothic"/>
              </a:rPr>
              <a:t> </a:t>
            </a:r>
            <a:r>
              <a:rPr sz="2800" spc="75" dirty="0">
                <a:latin typeface="+mn-lt"/>
                <a:cs typeface="Century Gothic"/>
              </a:rPr>
              <a:t>purposes</a:t>
            </a:r>
            <a:r>
              <a:rPr sz="2800" dirty="0">
                <a:latin typeface="+mn-lt"/>
                <a:cs typeface="Century Gothic"/>
              </a:rPr>
              <a:t> and public safety </a:t>
            </a:r>
            <a:r>
              <a:rPr sz="2800" spc="-10" dirty="0">
                <a:latin typeface="+mn-lt"/>
                <a:cs typeface="Century Gothic"/>
              </a:rPr>
              <a:t>standards.</a:t>
            </a:r>
            <a:endParaRPr sz="2800">
              <a:latin typeface="+mn-lt"/>
              <a:cs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52772" y="957909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591"/>
                </a:lnTo>
                <a:lnTo>
                  <a:pt x="252653" y="423570"/>
                </a:lnTo>
                <a:lnTo>
                  <a:pt x="231317" y="463524"/>
                </a:lnTo>
                <a:lnTo>
                  <a:pt x="216242" y="506844"/>
                </a:lnTo>
                <a:lnTo>
                  <a:pt x="201155" y="463550"/>
                </a:lnTo>
                <a:lnTo>
                  <a:pt x="179806" y="423633"/>
                </a:lnTo>
                <a:lnTo>
                  <a:pt x="152806" y="387667"/>
                </a:lnTo>
                <a:lnTo>
                  <a:pt x="120726" y="356273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76"/>
                </a:lnTo>
                <a:lnTo>
                  <a:pt x="5740" y="344957"/>
                </a:lnTo>
                <a:lnTo>
                  <a:pt x="22009" y="390448"/>
                </a:lnTo>
                <a:lnTo>
                  <a:pt x="47548" y="430593"/>
                </a:lnTo>
                <a:lnTo>
                  <a:pt x="81026" y="464070"/>
                </a:lnTo>
                <a:lnTo>
                  <a:pt x="121183" y="489585"/>
                </a:lnTo>
                <a:lnTo>
                  <a:pt x="166687" y="505853"/>
                </a:lnTo>
                <a:lnTo>
                  <a:pt x="216255" y="511556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10"/>
                </a:lnTo>
                <a:lnTo>
                  <a:pt x="426796" y="344893"/>
                </a:lnTo>
                <a:lnTo>
                  <a:pt x="428625" y="328993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66"/>
                </a:moveTo>
                <a:lnTo>
                  <a:pt x="388772" y="162369"/>
                </a:lnTo>
                <a:lnTo>
                  <a:pt x="348322" y="182880"/>
                </a:lnTo>
                <a:lnTo>
                  <a:pt x="311746" y="209143"/>
                </a:lnTo>
                <a:lnTo>
                  <a:pt x="279666" y="240563"/>
                </a:lnTo>
                <a:lnTo>
                  <a:pt x="252653" y="276542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593"/>
                </a:lnTo>
                <a:lnTo>
                  <a:pt x="152806" y="240639"/>
                </a:lnTo>
                <a:lnTo>
                  <a:pt x="120726" y="209245"/>
                </a:lnTo>
                <a:lnTo>
                  <a:pt x="84175" y="182994"/>
                </a:lnTo>
                <a:lnTo>
                  <a:pt x="43738" y="162496"/>
                </a:lnTo>
                <a:lnTo>
                  <a:pt x="0" y="148348"/>
                </a:lnTo>
                <a:lnTo>
                  <a:pt x="5740" y="197916"/>
                </a:lnTo>
                <a:lnTo>
                  <a:pt x="22009" y="243420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83" y="342557"/>
                </a:lnTo>
                <a:lnTo>
                  <a:pt x="166687" y="358813"/>
                </a:lnTo>
                <a:lnTo>
                  <a:pt x="216255" y="364528"/>
                </a:lnTo>
                <a:lnTo>
                  <a:pt x="265849" y="358813"/>
                </a:lnTo>
                <a:lnTo>
                  <a:pt x="311365" y="342544"/>
                </a:lnTo>
                <a:lnTo>
                  <a:pt x="351510" y="317017"/>
                </a:lnTo>
                <a:lnTo>
                  <a:pt x="385000" y="283527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66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20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02"/>
                </a:lnTo>
                <a:lnTo>
                  <a:pt x="252653" y="128193"/>
                </a:lnTo>
                <a:lnTo>
                  <a:pt x="231317" y="168135"/>
                </a:lnTo>
                <a:lnTo>
                  <a:pt x="216242" y="211455"/>
                </a:lnTo>
                <a:lnTo>
                  <a:pt x="201155" y="168160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83"/>
                </a:lnTo>
                <a:lnTo>
                  <a:pt x="84175" y="34645"/>
                </a:lnTo>
                <a:lnTo>
                  <a:pt x="43738" y="14147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04"/>
                </a:lnTo>
                <a:lnTo>
                  <a:pt x="81026" y="168681"/>
                </a:lnTo>
                <a:lnTo>
                  <a:pt x="121183" y="194195"/>
                </a:lnTo>
                <a:lnTo>
                  <a:pt x="166687" y="210464"/>
                </a:lnTo>
                <a:lnTo>
                  <a:pt x="216255" y="216166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21"/>
                </a:lnTo>
                <a:lnTo>
                  <a:pt x="426796" y="49504"/>
                </a:lnTo>
                <a:lnTo>
                  <a:pt x="428625" y="33604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96043" y="122253"/>
            <a:ext cx="742949" cy="7429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583629"/>
            <a:ext cx="18288000" cy="370337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20070" y="2377617"/>
            <a:ext cx="6049645" cy="3625850"/>
          </a:xfrm>
          <a:custGeom>
            <a:avLst/>
            <a:gdLst/>
            <a:ahLst/>
            <a:cxnLst/>
            <a:rect l="l" t="t" r="r" b="b"/>
            <a:pathLst>
              <a:path w="6049645" h="3625850">
                <a:moveTo>
                  <a:pt x="3023375" y="3625320"/>
                </a:moveTo>
                <a:lnTo>
                  <a:pt x="3001141" y="3625320"/>
                </a:lnTo>
                <a:lnTo>
                  <a:pt x="3001141" y="3612535"/>
                </a:lnTo>
                <a:lnTo>
                  <a:pt x="0" y="3612535"/>
                </a:lnTo>
                <a:lnTo>
                  <a:pt x="1182126" y="1815902"/>
                </a:lnTo>
                <a:lnTo>
                  <a:pt x="0" y="19266"/>
                </a:lnTo>
                <a:lnTo>
                  <a:pt x="3001141" y="19266"/>
                </a:lnTo>
                <a:lnTo>
                  <a:pt x="3001141" y="0"/>
                </a:lnTo>
                <a:lnTo>
                  <a:pt x="3023375" y="0"/>
                </a:lnTo>
                <a:lnTo>
                  <a:pt x="3023375" y="19266"/>
                </a:lnTo>
                <a:lnTo>
                  <a:pt x="4867368" y="19266"/>
                </a:lnTo>
                <a:lnTo>
                  <a:pt x="6049485" y="1815902"/>
                </a:lnTo>
                <a:lnTo>
                  <a:pt x="4867368" y="3612535"/>
                </a:lnTo>
                <a:lnTo>
                  <a:pt x="3023375" y="3612535"/>
                </a:lnTo>
                <a:lnTo>
                  <a:pt x="3023375" y="3625320"/>
                </a:lnTo>
                <a:close/>
              </a:path>
            </a:pathLst>
          </a:custGeom>
          <a:solidFill>
            <a:srgbClr val="FFF2C4"/>
          </a:solidFill>
        </p:spPr>
        <p:txBody>
          <a:bodyPr wrap="square" lIns="0" tIns="0" rIns="0" bIns="0" rtlCol="0"/>
          <a:lstStyle/>
          <a:p>
            <a:endParaRPr sz="1400" b="1">
              <a:latin typeface="+mn-l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936833" y="2342104"/>
            <a:ext cx="11478260" cy="3676650"/>
            <a:chOff x="5943948" y="2436919"/>
            <a:chExt cx="11478260" cy="3676650"/>
          </a:xfrm>
        </p:grpSpPr>
        <p:sp>
          <p:nvSpPr>
            <p:cNvPr id="7" name="object 7"/>
            <p:cNvSpPr/>
            <p:nvPr/>
          </p:nvSpPr>
          <p:spPr>
            <a:xfrm>
              <a:off x="11347878" y="2436919"/>
              <a:ext cx="6049010" cy="3625850"/>
            </a:xfrm>
            <a:custGeom>
              <a:avLst/>
              <a:gdLst/>
              <a:ahLst/>
              <a:cxnLst/>
              <a:rect l="l" t="t" r="r" b="b"/>
              <a:pathLst>
                <a:path w="6049009" h="3625850">
                  <a:moveTo>
                    <a:pt x="3069956" y="3625476"/>
                  </a:moveTo>
                  <a:lnTo>
                    <a:pt x="3069778" y="3612535"/>
                  </a:lnTo>
                  <a:lnTo>
                    <a:pt x="0" y="3612535"/>
                  </a:lnTo>
                  <a:lnTo>
                    <a:pt x="1182117" y="1815902"/>
                  </a:lnTo>
                  <a:lnTo>
                    <a:pt x="0" y="19266"/>
                  </a:lnTo>
                  <a:lnTo>
                    <a:pt x="3022241" y="19266"/>
                  </a:lnTo>
                  <a:lnTo>
                    <a:pt x="3021986" y="0"/>
                  </a:lnTo>
                  <a:lnTo>
                    <a:pt x="3044220" y="0"/>
                  </a:lnTo>
                  <a:lnTo>
                    <a:pt x="3044475" y="19266"/>
                  </a:lnTo>
                  <a:lnTo>
                    <a:pt x="4866746" y="19266"/>
                  </a:lnTo>
                  <a:lnTo>
                    <a:pt x="6048886" y="1815902"/>
                  </a:lnTo>
                  <a:lnTo>
                    <a:pt x="4866746" y="3612535"/>
                  </a:lnTo>
                  <a:lnTo>
                    <a:pt x="3092013" y="3612535"/>
                  </a:lnTo>
                  <a:lnTo>
                    <a:pt x="3092191" y="3625187"/>
                  </a:lnTo>
                  <a:lnTo>
                    <a:pt x="3069956" y="3625476"/>
                  </a:lnTo>
                  <a:close/>
                </a:path>
              </a:pathLst>
            </a:custGeom>
            <a:solidFill>
              <a:srgbClr val="FFBD58"/>
            </a:solidFill>
          </p:spPr>
          <p:txBody>
            <a:bodyPr wrap="square" lIns="0" tIns="0" rIns="0" bIns="0" rtlCol="0"/>
            <a:lstStyle/>
            <a:p>
              <a:endParaRPr sz="1400" b="1">
                <a:latin typeface="+mn-lt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6751186" y="2458009"/>
              <a:ext cx="670560" cy="3593465"/>
            </a:xfrm>
            <a:custGeom>
              <a:avLst/>
              <a:gdLst/>
              <a:ahLst/>
              <a:cxnLst/>
              <a:rect l="l" t="t" r="r" b="b"/>
              <a:pathLst>
                <a:path w="670559" h="3593465">
                  <a:moveTo>
                    <a:pt x="670472" y="3593269"/>
                  </a:moveTo>
                  <a:lnTo>
                    <a:pt x="0" y="3593269"/>
                  </a:lnTo>
                  <a:lnTo>
                    <a:pt x="670472" y="2574793"/>
                  </a:lnTo>
                  <a:lnTo>
                    <a:pt x="670472" y="3593269"/>
                  </a:lnTo>
                  <a:close/>
                </a:path>
                <a:path w="670559" h="3593465">
                  <a:moveTo>
                    <a:pt x="670472" y="1018477"/>
                  </a:moveTo>
                  <a:lnTo>
                    <a:pt x="0" y="0"/>
                  </a:lnTo>
                  <a:lnTo>
                    <a:pt x="670472" y="0"/>
                  </a:lnTo>
                  <a:lnTo>
                    <a:pt x="670472" y="1018477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400" b="1">
                <a:latin typeface="+mn-lt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943948" y="2445222"/>
              <a:ext cx="6049645" cy="3668395"/>
            </a:xfrm>
            <a:custGeom>
              <a:avLst/>
              <a:gdLst/>
              <a:ahLst/>
              <a:cxnLst/>
              <a:rect l="l" t="t" r="r" b="b"/>
              <a:pathLst>
                <a:path w="6049645" h="3668395">
                  <a:moveTo>
                    <a:pt x="3023375" y="3668347"/>
                  </a:moveTo>
                  <a:lnTo>
                    <a:pt x="3001141" y="3668347"/>
                  </a:lnTo>
                  <a:lnTo>
                    <a:pt x="3001141" y="3606056"/>
                  </a:lnTo>
                  <a:lnTo>
                    <a:pt x="0" y="3606056"/>
                  </a:lnTo>
                  <a:lnTo>
                    <a:pt x="1182117" y="1809422"/>
                  </a:lnTo>
                  <a:lnTo>
                    <a:pt x="0" y="12786"/>
                  </a:lnTo>
                  <a:lnTo>
                    <a:pt x="3001141" y="12786"/>
                  </a:lnTo>
                  <a:lnTo>
                    <a:pt x="3001141" y="0"/>
                  </a:lnTo>
                  <a:lnTo>
                    <a:pt x="3023375" y="0"/>
                  </a:lnTo>
                  <a:lnTo>
                    <a:pt x="3023375" y="12786"/>
                  </a:lnTo>
                  <a:lnTo>
                    <a:pt x="4866145" y="12786"/>
                  </a:lnTo>
                  <a:lnTo>
                    <a:pt x="6049486" y="1809422"/>
                  </a:lnTo>
                  <a:lnTo>
                    <a:pt x="4866145" y="3606056"/>
                  </a:lnTo>
                  <a:lnTo>
                    <a:pt x="3023375" y="3606056"/>
                  </a:lnTo>
                  <a:lnTo>
                    <a:pt x="3023375" y="3668347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 sz="1400" b="1">
                <a:latin typeface="+mn-lt"/>
              </a:endParaRPr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885068"/>
            <a:ext cx="18288000" cy="340193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4700" y="513467"/>
            <a:ext cx="16116935" cy="11118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Cities</a:t>
            </a:r>
            <a:r>
              <a:rPr spc="-1310" dirty="0"/>
              <a:t> </a:t>
            </a:r>
            <a:r>
              <a:rPr spc="345" dirty="0"/>
              <a:t>have</a:t>
            </a:r>
            <a:r>
              <a:rPr spc="-1310" dirty="0"/>
              <a:t> </a:t>
            </a:r>
            <a:r>
              <a:rPr spc="80" dirty="0"/>
              <a:t>terminated</a:t>
            </a:r>
            <a:r>
              <a:rPr spc="-1310" dirty="0"/>
              <a:t> </a:t>
            </a:r>
            <a:r>
              <a:rPr dirty="0"/>
              <a:t>the</a:t>
            </a:r>
            <a:r>
              <a:rPr spc="-1305" dirty="0"/>
              <a:t> </a:t>
            </a:r>
            <a:r>
              <a:rPr spc="210" dirty="0"/>
              <a:t>agreement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10197" y="2460175"/>
            <a:ext cx="5069392" cy="267829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800" b="1" dirty="0">
                <a:solidFill>
                  <a:srgbClr val="041D58"/>
                </a:solidFill>
                <a:latin typeface="+mn-lt"/>
                <a:cs typeface="Arial Narrow"/>
              </a:rPr>
              <a:t>October</a:t>
            </a:r>
            <a:r>
              <a:rPr sz="4800" b="1" spc="-190" dirty="0">
                <a:solidFill>
                  <a:srgbClr val="041D58"/>
                </a:solidFill>
                <a:latin typeface="+mn-lt"/>
                <a:cs typeface="Arial Narrow"/>
              </a:rPr>
              <a:t> </a:t>
            </a:r>
            <a:r>
              <a:rPr sz="4800" b="1" spc="-35" dirty="0">
                <a:solidFill>
                  <a:srgbClr val="041D58"/>
                </a:solidFill>
                <a:latin typeface="+mn-lt"/>
                <a:cs typeface="Arial Narrow"/>
              </a:rPr>
              <a:t>1,</a:t>
            </a:r>
            <a:r>
              <a:rPr sz="4800" b="1" spc="-185" dirty="0">
                <a:solidFill>
                  <a:srgbClr val="041D58"/>
                </a:solidFill>
                <a:latin typeface="+mn-lt"/>
                <a:cs typeface="Arial Narrow"/>
              </a:rPr>
              <a:t> </a:t>
            </a:r>
            <a:r>
              <a:rPr sz="4800" b="1" spc="-20" dirty="0">
                <a:solidFill>
                  <a:srgbClr val="041D58"/>
                </a:solidFill>
                <a:latin typeface="+mn-lt"/>
                <a:cs typeface="Arial Narrow"/>
              </a:rPr>
              <a:t>2013</a:t>
            </a:r>
            <a:endParaRPr sz="4800" b="1" dirty="0">
              <a:latin typeface="+mn-lt"/>
              <a:cs typeface="Arial Narrow"/>
            </a:endParaRPr>
          </a:p>
          <a:p>
            <a:pPr marL="949960">
              <a:lnSpc>
                <a:spcPct val="100000"/>
              </a:lnSpc>
              <a:spcBef>
                <a:spcPts val="3950"/>
              </a:spcBef>
            </a:pPr>
            <a:r>
              <a:rPr sz="4000" b="1" spc="395" dirty="0">
                <a:solidFill>
                  <a:srgbClr val="D60815"/>
                </a:solidFill>
                <a:latin typeface="+mn-lt"/>
                <a:cs typeface="Calibri"/>
              </a:rPr>
              <a:t>22</a:t>
            </a:r>
            <a:r>
              <a:rPr sz="4000" b="1" spc="275" dirty="0">
                <a:solidFill>
                  <a:srgbClr val="D60815"/>
                </a:solidFill>
                <a:latin typeface="+mn-lt"/>
                <a:cs typeface="Calibri"/>
              </a:rPr>
              <a:t> </a:t>
            </a:r>
            <a:r>
              <a:rPr sz="4000" b="1" spc="484" dirty="0">
                <a:solidFill>
                  <a:srgbClr val="041D58"/>
                </a:solidFill>
                <a:latin typeface="+mn-lt"/>
                <a:cs typeface="Calibri"/>
              </a:rPr>
              <a:t>cities</a:t>
            </a:r>
            <a:endParaRPr sz="4000" b="1" dirty="0">
              <a:latin typeface="+mn-lt"/>
              <a:cs typeface="Calibri"/>
            </a:endParaRPr>
          </a:p>
          <a:p>
            <a:pPr marL="489584" marR="5080">
              <a:lnSpc>
                <a:spcPts val="2920"/>
              </a:lnSpc>
              <a:spcBef>
                <a:spcPts val="3300"/>
              </a:spcBef>
            </a:pPr>
            <a:r>
              <a:rPr sz="2800" b="1" dirty="0">
                <a:solidFill>
                  <a:srgbClr val="041D58"/>
                </a:solidFill>
                <a:latin typeface="+mn-lt"/>
                <a:cs typeface="Calibri"/>
              </a:rPr>
              <a:t>Agreement originally signed</a:t>
            </a:r>
            <a:endParaRPr sz="2800" b="1" dirty="0">
              <a:latin typeface="+mn-lt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895887" y="2460175"/>
            <a:ext cx="4243705" cy="340670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800" b="1" dirty="0">
                <a:solidFill>
                  <a:srgbClr val="041D58"/>
                </a:solidFill>
                <a:latin typeface="+mn-lt"/>
                <a:cs typeface="Arial Narrow"/>
              </a:rPr>
              <a:t>October</a:t>
            </a:r>
            <a:r>
              <a:rPr sz="4800" b="1" spc="-190" dirty="0">
                <a:solidFill>
                  <a:srgbClr val="041D58"/>
                </a:solidFill>
                <a:latin typeface="+mn-lt"/>
                <a:cs typeface="Arial Narrow"/>
              </a:rPr>
              <a:t> </a:t>
            </a:r>
            <a:r>
              <a:rPr sz="4800" b="1" spc="-35" dirty="0">
                <a:solidFill>
                  <a:srgbClr val="041D58"/>
                </a:solidFill>
                <a:latin typeface="+mn-lt"/>
                <a:cs typeface="Arial Narrow"/>
              </a:rPr>
              <a:t>1,</a:t>
            </a:r>
            <a:r>
              <a:rPr sz="4800" b="1" spc="-185" dirty="0">
                <a:solidFill>
                  <a:srgbClr val="041D58"/>
                </a:solidFill>
                <a:latin typeface="+mn-lt"/>
                <a:cs typeface="Arial Narrow"/>
              </a:rPr>
              <a:t> </a:t>
            </a:r>
            <a:r>
              <a:rPr sz="4800" b="1" spc="105" dirty="0">
                <a:solidFill>
                  <a:srgbClr val="041D58"/>
                </a:solidFill>
                <a:latin typeface="+mn-lt"/>
                <a:cs typeface="Arial Narrow"/>
              </a:rPr>
              <a:t>2025</a:t>
            </a:r>
            <a:endParaRPr sz="4800" b="1" dirty="0">
              <a:latin typeface="+mn-lt"/>
              <a:cs typeface="Arial Narrow"/>
            </a:endParaRPr>
          </a:p>
          <a:p>
            <a:pPr marL="1011555">
              <a:lnSpc>
                <a:spcPct val="100000"/>
              </a:lnSpc>
              <a:spcBef>
                <a:spcPts val="4459"/>
              </a:spcBef>
            </a:pPr>
            <a:r>
              <a:rPr sz="4000" b="1" dirty="0">
                <a:solidFill>
                  <a:srgbClr val="D60815"/>
                </a:solidFill>
                <a:latin typeface="+mn-lt"/>
                <a:cs typeface="Calibri"/>
              </a:rPr>
              <a:t>19</a:t>
            </a:r>
            <a:r>
              <a:rPr sz="4000" b="1" spc="340" dirty="0">
                <a:solidFill>
                  <a:srgbClr val="D60815"/>
                </a:solidFill>
                <a:latin typeface="+mn-lt"/>
                <a:cs typeface="Calibri"/>
              </a:rPr>
              <a:t> </a:t>
            </a:r>
            <a:r>
              <a:rPr sz="4000" b="1" spc="484" dirty="0">
                <a:solidFill>
                  <a:srgbClr val="041D58"/>
                </a:solidFill>
                <a:latin typeface="+mn-lt"/>
                <a:cs typeface="Calibri"/>
              </a:rPr>
              <a:t>cities</a:t>
            </a:r>
            <a:endParaRPr sz="4000" b="1" dirty="0">
              <a:latin typeface="+mn-lt"/>
              <a:cs typeface="Calibri"/>
            </a:endParaRPr>
          </a:p>
          <a:p>
            <a:pPr marL="342900" marR="5080">
              <a:lnSpc>
                <a:spcPts val="2550"/>
              </a:lnSpc>
              <a:spcBef>
                <a:spcPts val="3140"/>
              </a:spcBef>
            </a:pPr>
            <a:r>
              <a:rPr sz="2800" b="1" dirty="0">
                <a:solidFill>
                  <a:srgbClr val="041D58"/>
                </a:solidFill>
                <a:latin typeface="+mn-lt"/>
                <a:cs typeface="Calibri"/>
              </a:rPr>
              <a:t>City of McKinney and City of Farmersville no longer contracted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179588" y="2460175"/>
            <a:ext cx="5479011" cy="367087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0830">
              <a:lnSpc>
                <a:spcPct val="100000"/>
              </a:lnSpc>
              <a:spcBef>
                <a:spcPts val="125"/>
              </a:spcBef>
              <a:tabLst>
                <a:tab pos="2699385" algn="l"/>
              </a:tabLst>
            </a:pPr>
            <a:r>
              <a:rPr sz="4800" b="1" spc="-10" dirty="0">
                <a:solidFill>
                  <a:srgbClr val="041D58"/>
                </a:solidFill>
                <a:latin typeface="+mn-lt"/>
                <a:cs typeface="Arial Narrow"/>
              </a:rPr>
              <a:t>October</a:t>
            </a:r>
            <a:r>
              <a:rPr sz="4800" b="1" dirty="0">
                <a:solidFill>
                  <a:srgbClr val="041D58"/>
                </a:solidFill>
                <a:latin typeface="+mn-lt"/>
                <a:cs typeface="Arial Narrow"/>
              </a:rPr>
              <a:t>	</a:t>
            </a:r>
            <a:r>
              <a:rPr sz="4800" b="1" spc="-35" dirty="0">
                <a:solidFill>
                  <a:srgbClr val="041D58"/>
                </a:solidFill>
                <a:latin typeface="+mn-lt"/>
                <a:cs typeface="Arial Narrow"/>
              </a:rPr>
              <a:t>1,</a:t>
            </a:r>
            <a:r>
              <a:rPr sz="4800" b="1" spc="-285" dirty="0">
                <a:solidFill>
                  <a:srgbClr val="041D58"/>
                </a:solidFill>
                <a:latin typeface="+mn-lt"/>
                <a:cs typeface="Arial Narrow"/>
              </a:rPr>
              <a:t> </a:t>
            </a:r>
            <a:r>
              <a:rPr sz="4800" b="1" spc="105" dirty="0">
                <a:solidFill>
                  <a:srgbClr val="041D58"/>
                </a:solidFill>
                <a:latin typeface="+mn-lt"/>
                <a:cs typeface="Arial Narrow"/>
              </a:rPr>
              <a:t>2024</a:t>
            </a:r>
            <a:endParaRPr sz="4800" b="1" dirty="0">
              <a:latin typeface="+mn-lt"/>
              <a:cs typeface="Arial Narrow"/>
            </a:endParaRPr>
          </a:p>
          <a:p>
            <a:pPr marL="1183005">
              <a:lnSpc>
                <a:spcPct val="100000"/>
              </a:lnSpc>
              <a:spcBef>
                <a:spcPts val="4459"/>
              </a:spcBef>
            </a:pPr>
            <a:r>
              <a:rPr sz="4000" b="1" dirty="0">
                <a:solidFill>
                  <a:srgbClr val="D60815"/>
                </a:solidFill>
                <a:latin typeface="+mn-lt"/>
                <a:cs typeface="Calibri"/>
              </a:rPr>
              <a:t>21</a:t>
            </a:r>
            <a:r>
              <a:rPr sz="4000" b="1" spc="125" dirty="0">
                <a:solidFill>
                  <a:srgbClr val="D60815"/>
                </a:solidFill>
                <a:latin typeface="+mn-lt"/>
                <a:cs typeface="Calibri"/>
              </a:rPr>
              <a:t> </a:t>
            </a:r>
            <a:r>
              <a:rPr sz="4000" b="1" spc="484" dirty="0">
                <a:solidFill>
                  <a:srgbClr val="041D58"/>
                </a:solidFill>
                <a:latin typeface="+mn-lt"/>
                <a:cs typeface="Calibri"/>
              </a:rPr>
              <a:t>cities</a:t>
            </a:r>
            <a:endParaRPr sz="4000" b="1" dirty="0">
              <a:latin typeface="+mn-lt"/>
              <a:cs typeface="Calibri"/>
            </a:endParaRPr>
          </a:p>
          <a:p>
            <a:pPr marL="706120" marR="851535">
              <a:lnSpc>
                <a:spcPts val="2920"/>
              </a:lnSpc>
              <a:spcBef>
                <a:spcPts val="2790"/>
              </a:spcBef>
            </a:pPr>
            <a:r>
              <a:rPr sz="2800" b="1" dirty="0">
                <a:solidFill>
                  <a:srgbClr val="041D58"/>
                </a:solidFill>
                <a:latin typeface="+mn-lt"/>
                <a:cs typeface="Calibri"/>
              </a:rPr>
              <a:t>City of Melissa no longer contracted</a:t>
            </a:r>
          </a:p>
          <a:p>
            <a:pPr marL="12700">
              <a:lnSpc>
                <a:spcPct val="100000"/>
              </a:lnSpc>
            </a:pPr>
            <a:r>
              <a:rPr lang="en-US" sz="1600" b="1" spc="180" dirty="0" smtClean="0">
                <a:solidFill>
                  <a:srgbClr val="041D58"/>
                </a:solidFill>
                <a:latin typeface="+mn-lt"/>
                <a:cs typeface="Calibri"/>
              </a:rPr>
              <a:t>          </a:t>
            </a:r>
            <a:r>
              <a:rPr sz="1600" b="1" spc="180" dirty="0" smtClean="0">
                <a:solidFill>
                  <a:srgbClr val="041D58"/>
                </a:solidFill>
                <a:latin typeface="+mn-lt"/>
                <a:cs typeface="Calibri"/>
              </a:rPr>
              <a:t>City</a:t>
            </a:r>
            <a:r>
              <a:rPr sz="1600" b="1" spc="100" dirty="0" smtClean="0">
                <a:solidFill>
                  <a:srgbClr val="041D58"/>
                </a:solidFill>
                <a:latin typeface="+mn-lt"/>
                <a:cs typeface="Calibri"/>
              </a:rPr>
              <a:t> </a:t>
            </a:r>
            <a:r>
              <a:rPr sz="1600" b="1" spc="145" dirty="0">
                <a:solidFill>
                  <a:srgbClr val="041D58"/>
                </a:solidFill>
                <a:latin typeface="+mn-lt"/>
                <a:cs typeface="Calibri"/>
              </a:rPr>
              <a:t>of</a:t>
            </a:r>
            <a:r>
              <a:rPr sz="1600" b="1" spc="100" dirty="0">
                <a:solidFill>
                  <a:srgbClr val="041D58"/>
                </a:solidFill>
                <a:latin typeface="+mn-lt"/>
                <a:cs typeface="Calibri"/>
              </a:rPr>
              <a:t> </a:t>
            </a:r>
            <a:r>
              <a:rPr sz="1600" b="1" spc="229" dirty="0">
                <a:solidFill>
                  <a:srgbClr val="041D58"/>
                </a:solidFill>
                <a:latin typeface="+mn-lt"/>
                <a:cs typeface="Calibri"/>
              </a:rPr>
              <a:t>Weston</a:t>
            </a:r>
            <a:r>
              <a:rPr sz="1600" b="1" spc="100" dirty="0">
                <a:solidFill>
                  <a:srgbClr val="041D58"/>
                </a:solidFill>
                <a:latin typeface="+mn-lt"/>
                <a:cs typeface="Calibri"/>
              </a:rPr>
              <a:t> </a:t>
            </a:r>
            <a:r>
              <a:rPr sz="1600" b="1" spc="204" dirty="0">
                <a:solidFill>
                  <a:srgbClr val="041D58"/>
                </a:solidFill>
                <a:latin typeface="+mn-lt"/>
                <a:cs typeface="Calibri"/>
              </a:rPr>
              <a:t>covering</a:t>
            </a:r>
            <a:r>
              <a:rPr sz="1600" b="1" spc="100" dirty="0">
                <a:solidFill>
                  <a:srgbClr val="041D58"/>
                </a:solidFill>
                <a:latin typeface="+mn-lt"/>
                <a:cs typeface="Calibri"/>
              </a:rPr>
              <a:t> </a:t>
            </a:r>
            <a:r>
              <a:rPr sz="1600" b="1" spc="150" dirty="0">
                <a:solidFill>
                  <a:srgbClr val="041D58"/>
                </a:solidFill>
                <a:latin typeface="+mn-lt"/>
                <a:cs typeface="Calibri"/>
              </a:rPr>
              <a:t>Melissa’s</a:t>
            </a:r>
            <a:r>
              <a:rPr sz="1600" b="1" spc="105" dirty="0">
                <a:solidFill>
                  <a:srgbClr val="041D58"/>
                </a:solidFill>
                <a:latin typeface="+mn-lt"/>
                <a:cs typeface="Calibri"/>
              </a:rPr>
              <a:t> </a:t>
            </a:r>
            <a:endParaRPr lang="en-US" sz="1600" b="1" spc="105" dirty="0" smtClean="0">
              <a:solidFill>
                <a:srgbClr val="041D58"/>
              </a:solidFill>
              <a:latin typeface="+mn-lt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US" sz="1600" b="1" spc="105" dirty="0">
                <a:solidFill>
                  <a:srgbClr val="041D58"/>
                </a:solidFill>
                <a:latin typeface="+mn-lt"/>
                <a:cs typeface="Calibri"/>
              </a:rPr>
              <a:t> </a:t>
            </a:r>
            <a:r>
              <a:rPr lang="en-US" sz="1600" b="1" spc="105" dirty="0" smtClean="0">
                <a:solidFill>
                  <a:srgbClr val="041D58"/>
                </a:solidFill>
                <a:latin typeface="+mn-lt"/>
                <a:cs typeface="Calibri"/>
              </a:rPr>
              <a:t>           </a:t>
            </a:r>
            <a:r>
              <a:rPr sz="1600" b="1" spc="130" dirty="0" smtClean="0">
                <a:solidFill>
                  <a:srgbClr val="041D58"/>
                </a:solidFill>
                <a:latin typeface="+mn-lt"/>
                <a:cs typeface="Calibri"/>
              </a:rPr>
              <a:t>fire</a:t>
            </a:r>
            <a:r>
              <a:rPr sz="1600" b="1" spc="100" dirty="0" smtClean="0">
                <a:solidFill>
                  <a:srgbClr val="041D58"/>
                </a:solidFill>
                <a:latin typeface="+mn-lt"/>
                <a:cs typeface="Calibri"/>
              </a:rPr>
              <a:t> </a:t>
            </a:r>
            <a:r>
              <a:rPr sz="1600" b="1" spc="150" dirty="0">
                <a:solidFill>
                  <a:srgbClr val="041D58"/>
                </a:solidFill>
                <a:latin typeface="+mn-lt"/>
                <a:cs typeface="Calibri"/>
              </a:rPr>
              <a:t>district</a:t>
            </a:r>
            <a:endParaRPr sz="1600" b="1" dirty="0">
              <a:latin typeface="+mn-lt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52772" y="957909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591"/>
                </a:lnTo>
                <a:lnTo>
                  <a:pt x="252653" y="423570"/>
                </a:lnTo>
                <a:lnTo>
                  <a:pt x="231317" y="463524"/>
                </a:lnTo>
                <a:lnTo>
                  <a:pt x="216242" y="506844"/>
                </a:lnTo>
                <a:lnTo>
                  <a:pt x="201155" y="463550"/>
                </a:lnTo>
                <a:lnTo>
                  <a:pt x="179806" y="423633"/>
                </a:lnTo>
                <a:lnTo>
                  <a:pt x="152806" y="387667"/>
                </a:lnTo>
                <a:lnTo>
                  <a:pt x="120726" y="356273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76"/>
                </a:lnTo>
                <a:lnTo>
                  <a:pt x="5740" y="344957"/>
                </a:lnTo>
                <a:lnTo>
                  <a:pt x="22009" y="390448"/>
                </a:lnTo>
                <a:lnTo>
                  <a:pt x="47548" y="430593"/>
                </a:lnTo>
                <a:lnTo>
                  <a:pt x="81026" y="464070"/>
                </a:lnTo>
                <a:lnTo>
                  <a:pt x="121183" y="489585"/>
                </a:lnTo>
                <a:lnTo>
                  <a:pt x="166687" y="505853"/>
                </a:lnTo>
                <a:lnTo>
                  <a:pt x="216255" y="511556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10"/>
                </a:lnTo>
                <a:lnTo>
                  <a:pt x="426796" y="344893"/>
                </a:lnTo>
                <a:lnTo>
                  <a:pt x="428625" y="328993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66"/>
                </a:moveTo>
                <a:lnTo>
                  <a:pt x="388772" y="162369"/>
                </a:lnTo>
                <a:lnTo>
                  <a:pt x="348322" y="182880"/>
                </a:lnTo>
                <a:lnTo>
                  <a:pt x="311746" y="209143"/>
                </a:lnTo>
                <a:lnTo>
                  <a:pt x="279666" y="240563"/>
                </a:lnTo>
                <a:lnTo>
                  <a:pt x="252653" y="276542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593"/>
                </a:lnTo>
                <a:lnTo>
                  <a:pt x="152806" y="240639"/>
                </a:lnTo>
                <a:lnTo>
                  <a:pt x="120726" y="209245"/>
                </a:lnTo>
                <a:lnTo>
                  <a:pt x="84175" y="182994"/>
                </a:lnTo>
                <a:lnTo>
                  <a:pt x="43738" y="162496"/>
                </a:lnTo>
                <a:lnTo>
                  <a:pt x="0" y="148348"/>
                </a:lnTo>
                <a:lnTo>
                  <a:pt x="5740" y="197916"/>
                </a:lnTo>
                <a:lnTo>
                  <a:pt x="22009" y="243420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83" y="342557"/>
                </a:lnTo>
                <a:lnTo>
                  <a:pt x="166687" y="358813"/>
                </a:lnTo>
                <a:lnTo>
                  <a:pt x="216255" y="364528"/>
                </a:lnTo>
                <a:lnTo>
                  <a:pt x="265849" y="358813"/>
                </a:lnTo>
                <a:lnTo>
                  <a:pt x="311365" y="342544"/>
                </a:lnTo>
                <a:lnTo>
                  <a:pt x="351510" y="317017"/>
                </a:lnTo>
                <a:lnTo>
                  <a:pt x="385000" y="283527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66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20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02"/>
                </a:lnTo>
                <a:lnTo>
                  <a:pt x="252653" y="128193"/>
                </a:lnTo>
                <a:lnTo>
                  <a:pt x="231317" y="168135"/>
                </a:lnTo>
                <a:lnTo>
                  <a:pt x="216242" y="211455"/>
                </a:lnTo>
                <a:lnTo>
                  <a:pt x="201155" y="168160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83"/>
                </a:lnTo>
                <a:lnTo>
                  <a:pt x="84175" y="34645"/>
                </a:lnTo>
                <a:lnTo>
                  <a:pt x="43738" y="14147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04"/>
                </a:lnTo>
                <a:lnTo>
                  <a:pt x="81026" y="168681"/>
                </a:lnTo>
                <a:lnTo>
                  <a:pt x="121183" y="194195"/>
                </a:lnTo>
                <a:lnTo>
                  <a:pt x="166687" y="210464"/>
                </a:lnTo>
                <a:lnTo>
                  <a:pt x="216255" y="216166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21"/>
                </a:lnTo>
                <a:lnTo>
                  <a:pt x="426796" y="49504"/>
                </a:lnTo>
                <a:lnTo>
                  <a:pt x="428625" y="33604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96043" y="122253"/>
            <a:ext cx="742949" cy="7429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9577" y="2552700"/>
            <a:ext cx="9510395" cy="7932420"/>
            <a:chOff x="0" y="2354755"/>
            <a:chExt cx="9510395" cy="7932420"/>
          </a:xfrm>
        </p:grpSpPr>
        <p:sp>
          <p:nvSpPr>
            <p:cNvPr id="5" name="object 5"/>
            <p:cNvSpPr/>
            <p:nvPr/>
          </p:nvSpPr>
          <p:spPr>
            <a:xfrm>
              <a:off x="0" y="2393839"/>
              <a:ext cx="8134984" cy="7833359"/>
            </a:xfrm>
            <a:custGeom>
              <a:avLst/>
              <a:gdLst/>
              <a:ahLst/>
              <a:cxnLst/>
              <a:rect l="l" t="t" r="r" b="b"/>
              <a:pathLst>
                <a:path w="8134984" h="7833359">
                  <a:moveTo>
                    <a:pt x="8134356" y="7833040"/>
                  </a:moveTo>
                  <a:lnTo>
                    <a:pt x="0" y="7833040"/>
                  </a:lnTo>
                  <a:lnTo>
                    <a:pt x="0" y="7320340"/>
                  </a:lnTo>
                  <a:lnTo>
                    <a:pt x="7773399" y="7320340"/>
                  </a:lnTo>
                  <a:lnTo>
                    <a:pt x="7773399" y="462119"/>
                  </a:lnTo>
                  <a:lnTo>
                    <a:pt x="0" y="462119"/>
                  </a:lnTo>
                  <a:lnTo>
                    <a:pt x="0" y="0"/>
                  </a:lnTo>
                  <a:lnTo>
                    <a:pt x="7722818" y="0"/>
                  </a:lnTo>
                  <a:lnTo>
                    <a:pt x="7770415" y="2763"/>
                  </a:lnTo>
                  <a:lnTo>
                    <a:pt x="7816438" y="10845"/>
                  </a:lnTo>
                  <a:lnTo>
                    <a:pt x="7860581" y="23934"/>
                  </a:lnTo>
                  <a:lnTo>
                    <a:pt x="7902537" y="41718"/>
                  </a:lnTo>
                  <a:lnTo>
                    <a:pt x="7941999" y="63887"/>
                  </a:lnTo>
                  <a:lnTo>
                    <a:pt x="7978662" y="90127"/>
                  </a:lnTo>
                  <a:lnTo>
                    <a:pt x="8012217" y="120128"/>
                  </a:lnTo>
                  <a:lnTo>
                    <a:pt x="8042359" y="153577"/>
                  </a:lnTo>
                  <a:lnTo>
                    <a:pt x="8068781" y="190163"/>
                  </a:lnTo>
                  <a:lnTo>
                    <a:pt x="8091177" y="229575"/>
                  </a:lnTo>
                  <a:lnTo>
                    <a:pt x="8109238" y="271500"/>
                  </a:lnTo>
                  <a:lnTo>
                    <a:pt x="8122660" y="315627"/>
                  </a:lnTo>
                  <a:lnTo>
                    <a:pt x="8131135" y="361644"/>
                  </a:lnTo>
                  <a:lnTo>
                    <a:pt x="8134356" y="409240"/>
                  </a:lnTo>
                  <a:lnTo>
                    <a:pt x="8134356" y="78330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354757"/>
              <a:ext cx="9510395" cy="7932420"/>
            </a:xfrm>
            <a:custGeom>
              <a:avLst/>
              <a:gdLst/>
              <a:ahLst/>
              <a:cxnLst/>
              <a:rect l="l" t="t" r="r" b="b"/>
              <a:pathLst>
                <a:path w="9510395" h="7932420">
                  <a:moveTo>
                    <a:pt x="9509874" y="7874432"/>
                  </a:moveTo>
                  <a:lnTo>
                    <a:pt x="8173440" y="7874432"/>
                  </a:lnTo>
                  <a:lnTo>
                    <a:pt x="8173440" y="441426"/>
                  </a:lnTo>
                  <a:lnTo>
                    <a:pt x="8170850" y="393344"/>
                  </a:lnTo>
                  <a:lnTo>
                    <a:pt x="8163255" y="346760"/>
                  </a:lnTo>
                  <a:lnTo>
                    <a:pt x="8150923" y="301942"/>
                  </a:lnTo>
                  <a:lnTo>
                    <a:pt x="8134134" y="259156"/>
                  </a:lnTo>
                  <a:lnTo>
                    <a:pt x="8113154" y="218668"/>
                  </a:lnTo>
                  <a:lnTo>
                    <a:pt x="8088236" y="180771"/>
                  </a:lnTo>
                  <a:lnTo>
                    <a:pt x="8059674" y="145707"/>
                  </a:lnTo>
                  <a:lnTo>
                    <a:pt x="8027733" y="113766"/>
                  </a:lnTo>
                  <a:lnTo>
                    <a:pt x="7992669" y="85204"/>
                  </a:lnTo>
                  <a:lnTo>
                    <a:pt x="7954759" y="60286"/>
                  </a:lnTo>
                  <a:lnTo>
                    <a:pt x="7914284" y="39306"/>
                  </a:lnTo>
                  <a:lnTo>
                    <a:pt x="7871498" y="22517"/>
                  </a:lnTo>
                  <a:lnTo>
                    <a:pt x="7826680" y="10185"/>
                  </a:lnTo>
                  <a:lnTo>
                    <a:pt x="7780096" y="2590"/>
                  </a:lnTo>
                  <a:lnTo>
                    <a:pt x="7732014" y="0"/>
                  </a:lnTo>
                  <a:lnTo>
                    <a:pt x="0" y="0"/>
                  </a:lnTo>
                  <a:lnTo>
                    <a:pt x="0" y="39090"/>
                  </a:lnTo>
                  <a:lnTo>
                    <a:pt x="7722806" y="39090"/>
                  </a:lnTo>
                  <a:lnTo>
                    <a:pt x="7770406" y="41846"/>
                  </a:lnTo>
                  <a:lnTo>
                    <a:pt x="7816431" y="49936"/>
                  </a:lnTo>
                  <a:lnTo>
                    <a:pt x="7860551" y="63017"/>
                  </a:lnTo>
                  <a:lnTo>
                    <a:pt x="7902473" y="80810"/>
                  </a:lnTo>
                  <a:lnTo>
                    <a:pt x="7941894" y="102971"/>
                  </a:lnTo>
                  <a:lnTo>
                    <a:pt x="7978470" y="129222"/>
                  </a:lnTo>
                  <a:lnTo>
                    <a:pt x="8011922" y="159219"/>
                  </a:lnTo>
                  <a:lnTo>
                    <a:pt x="8041919" y="192671"/>
                  </a:lnTo>
                  <a:lnTo>
                    <a:pt x="8068170" y="229247"/>
                  </a:lnTo>
                  <a:lnTo>
                    <a:pt x="8090332" y="268668"/>
                  </a:lnTo>
                  <a:lnTo>
                    <a:pt x="8108112" y="310591"/>
                  </a:lnTo>
                  <a:lnTo>
                    <a:pt x="8121205" y="354711"/>
                  </a:lnTo>
                  <a:lnTo>
                    <a:pt x="8129283" y="400735"/>
                  </a:lnTo>
                  <a:lnTo>
                    <a:pt x="8132051" y="448322"/>
                  </a:lnTo>
                  <a:lnTo>
                    <a:pt x="8132051" y="7872133"/>
                  </a:lnTo>
                  <a:lnTo>
                    <a:pt x="3251060" y="7872133"/>
                  </a:lnTo>
                  <a:lnTo>
                    <a:pt x="3251060" y="7874432"/>
                  </a:lnTo>
                  <a:lnTo>
                    <a:pt x="1335913" y="7874432"/>
                  </a:lnTo>
                  <a:lnTo>
                    <a:pt x="1335913" y="7872133"/>
                  </a:lnTo>
                  <a:lnTo>
                    <a:pt x="0" y="7872133"/>
                  </a:lnTo>
                  <a:lnTo>
                    <a:pt x="0" y="7932242"/>
                  </a:lnTo>
                  <a:lnTo>
                    <a:pt x="1344142" y="7932242"/>
                  </a:lnTo>
                  <a:lnTo>
                    <a:pt x="1347127" y="7932242"/>
                  </a:lnTo>
                  <a:lnTo>
                    <a:pt x="3239947" y="7932242"/>
                  </a:lnTo>
                  <a:lnTo>
                    <a:pt x="3240798" y="7932242"/>
                  </a:lnTo>
                  <a:lnTo>
                    <a:pt x="9509874" y="7932242"/>
                  </a:lnTo>
                  <a:lnTo>
                    <a:pt x="9509874" y="7874432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55960"/>
              <a:ext cx="7773399" cy="68605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434685" y="2765031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1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6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0" y="73036"/>
                  </a:lnTo>
                  <a:lnTo>
                    <a:pt x="163306" y="49095"/>
                  </a:lnTo>
                  <a:lnTo>
                    <a:pt x="200870" y="29605"/>
                  </a:lnTo>
                  <a:lnTo>
                    <a:pt x="240543" y="14859"/>
                  </a:lnTo>
                  <a:lnTo>
                    <a:pt x="281721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6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2"/>
                  </a:lnTo>
                  <a:lnTo>
                    <a:pt x="546282" y="67909"/>
                  </a:lnTo>
                  <a:lnTo>
                    <a:pt x="578663" y="95156"/>
                  </a:lnTo>
                  <a:lnTo>
                    <a:pt x="607469" y="126165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5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20"/>
                  </a:lnTo>
                  <a:lnTo>
                    <a:pt x="659531" y="477142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8" y="685799"/>
                  </a:lnTo>
                  <a:lnTo>
                    <a:pt x="286143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7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76517" y="2958168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098" y="4736208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1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6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0" y="73036"/>
                  </a:lnTo>
                  <a:lnTo>
                    <a:pt x="163306" y="49095"/>
                  </a:lnTo>
                  <a:lnTo>
                    <a:pt x="200870" y="29605"/>
                  </a:lnTo>
                  <a:lnTo>
                    <a:pt x="240543" y="14859"/>
                  </a:lnTo>
                  <a:lnTo>
                    <a:pt x="281721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6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6"/>
                  </a:lnTo>
                  <a:lnTo>
                    <a:pt x="607469" y="126165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4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2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7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99930" y="4929344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34685" y="6870912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1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6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0" y="73036"/>
                  </a:lnTo>
                  <a:lnTo>
                    <a:pt x="163306" y="49095"/>
                  </a:lnTo>
                  <a:lnTo>
                    <a:pt x="200870" y="29605"/>
                  </a:lnTo>
                  <a:lnTo>
                    <a:pt x="240543" y="14859"/>
                  </a:lnTo>
                  <a:lnTo>
                    <a:pt x="281721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6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5"/>
                  </a:lnTo>
                  <a:lnTo>
                    <a:pt x="607469" y="126164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4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1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7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76517" y="7064048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5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71844" y="627456"/>
            <a:ext cx="7783195" cy="1266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150" spc="175" dirty="0"/>
              <a:t>Future</a:t>
            </a:r>
            <a:r>
              <a:rPr sz="8150" spc="-825" dirty="0"/>
              <a:t> </a:t>
            </a:r>
            <a:r>
              <a:rPr sz="8150" spc="459" dirty="0"/>
              <a:t>Options</a:t>
            </a:r>
            <a:endParaRPr sz="8150"/>
          </a:p>
        </p:txBody>
      </p:sp>
      <p:sp>
        <p:nvSpPr>
          <p:cNvPr id="15" name="object 15"/>
          <p:cNvSpPr txBox="1"/>
          <p:nvPr/>
        </p:nvSpPr>
        <p:spPr>
          <a:xfrm>
            <a:off x="9579972" y="2721062"/>
            <a:ext cx="7988934" cy="6196312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4580"/>
              </a:lnSpc>
              <a:spcBef>
                <a:spcPts val="475"/>
              </a:spcBef>
            </a:pPr>
            <a:r>
              <a:rPr sz="4800" dirty="0">
                <a:latin typeface="+mj-lt"/>
                <a:cs typeface="Century Gothic"/>
              </a:rPr>
              <a:t>Increase</a:t>
            </a:r>
            <a:r>
              <a:rPr sz="4800" spc="-60" dirty="0">
                <a:latin typeface="+mj-lt"/>
                <a:cs typeface="Century Gothic"/>
              </a:rPr>
              <a:t> </a:t>
            </a:r>
            <a:r>
              <a:rPr sz="4800" dirty="0">
                <a:latin typeface="+mj-lt"/>
                <a:cs typeface="Century Gothic"/>
              </a:rPr>
              <a:t>contract</a:t>
            </a:r>
            <a:r>
              <a:rPr sz="4800" spc="-60" dirty="0">
                <a:latin typeface="+mj-lt"/>
                <a:cs typeface="Century Gothic"/>
              </a:rPr>
              <a:t> </a:t>
            </a:r>
            <a:r>
              <a:rPr sz="4800" spc="110" dirty="0">
                <a:latin typeface="+mj-lt"/>
                <a:cs typeface="Century Gothic"/>
              </a:rPr>
              <a:t>amount</a:t>
            </a:r>
            <a:r>
              <a:rPr sz="4800" spc="-60" dirty="0">
                <a:latin typeface="+mj-lt"/>
                <a:cs typeface="Century Gothic"/>
              </a:rPr>
              <a:t> </a:t>
            </a:r>
            <a:r>
              <a:rPr sz="4800" spc="210" dirty="0">
                <a:latin typeface="+mj-lt"/>
                <a:cs typeface="Century Gothic"/>
              </a:rPr>
              <a:t>with </a:t>
            </a:r>
            <a:r>
              <a:rPr sz="4800" spc="95" dirty="0">
                <a:latin typeface="+mj-lt"/>
                <a:cs typeface="Century Gothic"/>
              </a:rPr>
              <a:t>the</a:t>
            </a:r>
            <a:r>
              <a:rPr sz="4800" spc="-55" dirty="0">
                <a:latin typeface="+mj-lt"/>
                <a:cs typeface="Century Gothic"/>
              </a:rPr>
              <a:t> </a:t>
            </a:r>
            <a:r>
              <a:rPr sz="4800" spc="90" dirty="0">
                <a:latin typeface="+mj-lt"/>
                <a:cs typeface="Century Gothic"/>
              </a:rPr>
              <a:t>Cities</a:t>
            </a:r>
            <a:r>
              <a:rPr sz="4800" spc="-50" dirty="0">
                <a:latin typeface="+mj-lt"/>
                <a:cs typeface="Century Gothic"/>
              </a:rPr>
              <a:t> </a:t>
            </a:r>
            <a:r>
              <a:rPr sz="4800" spc="100" dirty="0">
                <a:latin typeface="+mj-lt"/>
                <a:cs typeface="Century Gothic"/>
              </a:rPr>
              <a:t>(currently</a:t>
            </a:r>
            <a:r>
              <a:rPr sz="4800" spc="-50" dirty="0">
                <a:latin typeface="+mj-lt"/>
                <a:cs typeface="Century Gothic"/>
              </a:rPr>
              <a:t> </a:t>
            </a:r>
            <a:r>
              <a:rPr sz="4800" spc="165" dirty="0">
                <a:latin typeface="+mj-lt"/>
                <a:cs typeface="Century Gothic"/>
              </a:rPr>
              <a:t>$950,000)</a:t>
            </a:r>
            <a:endParaRPr sz="4800" dirty="0">
              <a:latin typeface="+mj-lt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6000" dirty="0">
              <a:latin typeface="+mj-lt"/>
              <a:cs typeface="Century Gothic"/>
            </a:endParaRPr>
          </a:p>
          <a:p>
            <a:pPr marL="38100" marR="732155">
              <a:lnSpc>
                <a:spcPct val="115700"/>
              </a:lnSpc>
              <a:spcBef>
                <a:spcPts val="5"/>
              </a:spcBef>
            </a:pPr>
            <a:r>
              <a:rPr sz="4800" spc="90" dirty="0">
                <a:latin typeface="+mj-lt"/>
                <a:cs typeface="Century Gothic"/>
              </a:rPr>
              <a:t>Emergency</a:t>
            </a:r>
            <a:r>
              <a:rPr sz="4800" spc="-45" dirty="0">
                <a:latin typeface="+mj-lt"/>
                <a:cs typeface="Century Gothic"/>
              </a:rPr>
              <a:t> </a:t>
            </a:r>
            <a:r>
              <a:rPr sz="4800" spc="75" dirty="0">
                <a:latin typeface="+mj-lt"/>
                <a:cs typeface="Century Gothic"/>
              </a:rPr>
              <a:t>Services</a:t>
            </a:r>
            <a:r>
              <a:rPr sz="4800" spc="-40" dirty="0">
                <a:latin typeface="+mj-lt"/>
                <a:cs typeface="Century Gothic"/>
              </a:rPr>
              <a:t> </a:t>
            </a:r>
            <a:r>
              <a:rPr sz="4800" spc="204" dirty="0">
                <a:latin typeface="+mj-lt"/>
                <a:cs typeface="Century Gothic"/>
              </a:rPr>
              <a:t>District </a:t>
            </a:r>
            <a:r>
              <a:rPr sz="4800" spc="170" dirty="0">
                <a:latin typeface="+mj-lt"/>
                <a:cs typeface="Century Gothic"/>
              </a:rPr>
              <a:t>(ESD)</a:t>
            </a:r>
            <a:endParaRPr sz="4800" dirty="0">
              <a:latin typeface="+mj-lt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2400" dirty="0">
              <a:latin typeface="+mj-lt"/>
              <a:cs typeface="Century Gothic"/>
            </a:endParaRPr>
          </a:p>
          <a:p>
            <a:pPr marL="12700" marR="1249045">
              <a:lnSpc>
                <a:spcPct val="115700"/>
              </a:lnSpc>
              <a:spcBef>
                <a:spcPts val="5"/>
              </a:spcBef>
            </a:pPr>
            <a:r>
              <a:rPr sz="4800" dirty="0">
                <a:latin typeface="+mj-lt"/>
                <a:cs typeface="Century Gothic"/>
              </a:rPr>
              <a:t>County</a:t>
            </a:r>
            <a:r>
              <a:rPr sz="4800" spc="50" dirty="0">
                <a:latin typeface="+mj-lt"/>
                <a:cs typeface="Century Gothic"/>
              </a:rPr>
              <a:t> </a:t>
            </a:r>
            <a:r>
              <a:rPr sz="4800" spc="80" dirty="0">
                <a:latin typeface="+mj-lt"/>
                <a:cs typeface="Century Gothic"/>
              </a:rPr>
              <a:t>Assistance</a:t>
            </a:r>
            <a:r>
              <a:rPr sz="4800" spc="50" dirty="0">
                <a:latin typeface="+mj-lt"/>
                <a:cs typeface="Century Gothic"/>
              </a:rPr>
              <a:t> </a:t>
            </a:r>
            <a:r>
              <a:rPr sz="4800" spc="204" dirty="0">
                <a:latin typeface="+mj-lt"/>
                <a:cs typeface="Century Gothic"/>
              </a:rPr>
              <a:t>District </a:t>
            </a:r>
            <a:r>
              <a:rPr sz="4800" spc="-10" dirty="0">
                <a:latin typeface="+mj-lt"/>
                <a:cs typeface="Century Gothic"/>
              </a:rPr>
              <a:t>(CAD)</a:t>
            </a:r>
            <a:endParaRPr sz="4800" dirty="0">
              <a:latin typeface="+mj-lt"/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54347" y="929918"/>
            <a:ext cx="428625" cy="511809"/>
          </a:xfrm>
          <a:custGeom>
            <a:avLst/>
            <a:gdLst/>
            <a:ahLst/>
            <a:cxnLst/>
            <a:rect l="l" t="t" r="r" b="b"/>
            <a:pathLst>
              <a:path w="428625" h="511809">
                <a:moveTo>
                  <a:pt x="428625" y="296506"/>
                </a:moveTo>
                <a:lnTo>
                  <a:pt x="388772" y="309410"/>
                </a:lnTo>
                <a:lnTo>
                  <a:pt x="348322" y="329920"/>
                </a:lnTo>
                <a:lnTo>
                  <a:pt x="311746" y="356184"/>
                </a:lnTo>
                <a:lnTo>
                  <a:pt x="279666" y="387604"/>
                </a:lnTo>
                <a:lnTo>
                  <a:pt x="252653" y="423583"/>
                </a:lnTo>
                <a:lnTo>
                  <a:pt x="231317" y="463537"/>
                </a:lnTo>
                <a:lnTo>
                  <a:pt x="216242" y="506857"/>
                </a:lnTo>
                <a:lnTo>
                  <a:pt x="201155" y="463562"/>
                </a:lnTo>
                <a:lnTo>
                  <a:pt x="179806" y="423633"/>
                </a:lnTo>
                <a:lnTo>
                  <a:pt x="152806" y="387680"/>
                </a:lnTo>
                <a:lnTo>
                  <a:pt x="120726" y="356285"/>
                </a:lnTo>
                <a:lnTo>
                  <a:pt x="84175" y="330034"/>
                </a:lnTo>
                <a:lnTo>
                  <a:pt x="43738" y="309537"/>
                </a:lnTo>
                <a:lnTo>
                  <a:pt x="0" y="295389"/>
                </a:lnTo>
                <a:lnTo>
                  <a:pt x="5740" y="344957"/>
                </a:lnTo>
                <a:lnTo>
                  <a:pt x="22009" y="390461"/>
                </a:lnTo>
                <a:lnTo>
                  <a:pt x="47548" y="430606"/>
                </a:lnTo>
                <a:lnTo>
                  <a:pt x="81026" y="464070"/>
                </a:lnTo>
                <a:lnTo>
                  <a:pt x="121170" y="489597"/>
                </a:lnTo>
                <a:lnTo>
                  <a:pt x="166687" y="505853"/>
                </a:lnTo>
                <a:lnTo>
                  <a:pt x="216255" y="511568"/>
                </a:lnTo>
                <a:lnTo>
                  <a:pt x="265849" y="505853"/>
                </a:lnTo>
                <a:lnTo>
                  <a:pt x="311365" y="489585"/>
                </a:lnTo>
                <a:lnTo>
                  <a:pt x="351510" y="464058"/>
                </a:lnTo>
                <a:lnTo>
                  <a:pt x="385000" y="430568"/>
                </a:lnTo>
                <a:lnTo>
                  <a:pt x="410527" y="390423"/>
                </a:lnTo>
                <a:lnTo>
                  <a:pt x="426796" y="344906"/>
                </a:lnTo>
                <a:lnTo>
                  <a:pt x="428625" y="329006"/>
                </a:lnTo>
                <a:lnTo>
                  <a:pt x="428625" y="296506"/>
                </a:lnTo>
                <a:close/>
              </a:path>
              <a:path w="428625" h="511809">
                <a:moveTo>
                  <a:pt x="428625" y="149479"/>
                </a:moveTo>
                <a:lnTo>
                  <a:pt x="388772" y="162382"/>
                </a:lnTo>
                <a:lnTo>
                  <a:pt x="348322" y="182892"/>
                </a:lnTo>
                <a:lnTo>
                  <a:pt x="311746" y="209156"/>
                </a:lnTo>
                <a:lnTo>
                  <a:pt x="279666" y="240576"/>
                </a:lnTo>
                <a:lnTo>
                  <a:pt x="252653" y="276555"/>
                </a:lnTo>
                <a:lnTo>
                  <a:pt x="231317" y="316496"/>
                </a:lnTo>
                <a:lnTo>
                  <a:pt x="216242" y="359816"/>
                </a:lnTo>
                <a:lnTo>
                  <a:pt x="201155" y="316522"/>
                </a:lnTo>
                <a:lnTo>
                  <a:pt x="179806" y="276606"/>
                </a:lnTo>
                <a:lnTo>
                  <a:pt x="152806" y="240652"/>
                </a:lnTo>
                <a:lnTo>
                  <a:pt x="120726" y="209245"/>
                </a:lnTo>
                <a:lnTo>
                  <a:pt x="84175" y="183007"/>
                </a:lnTo>
                <a:lnTo>
                  <a:pt x="43738" y="162509"/>
                </a:lnTo>
                <a:lnTo>
                  <a:pt x="0" y="148361"/>
                </a:lnTo>
                <a:lnTo>
                  <a:pt x="5740" y="197929"/>
                </a:lnTo>
                <a:lnTo>
                  <a:pt x="22009" y="243433"/>
                </a:lnTo>
                <a:lnTo>
                  <a:pt x="47548" y="283565"/>
                </a:lnTo>
                <a:lnTo>
                  <a:pt x="81026" y="317042"/>
                </a:lnTo>
                <a:lnTo>
                  <a:pt x="121170" y="342557"/>
                </a:lnTo>
                <a:lnTo>
                  <a:pt x="166687" y="358825"/>
                </a:lnTo>
                <a:lnTo>
                  <a:pt x="216255" y="364528"/>
                </a:lnTo>
                <a:lnTo>
                  <a:pt x="265849" y="358825"/>
                </a:lnTo>
                <a:lnTo>
                  <a:pt x="311365" y="342557"/>
                </a:lnTo>
                <a:lnTo>
                  <a:pt x="351510" y="317030"/>
                </a:lnTo>
                <a:lnTo>
                  <a:pt x="385000" y="283540"/>
                </a:lnTo>
                <a:lnTo>
                  <a:pt x="410527" y="243382"/>
                </a:lnTo>
                <a:lnTo>
                  <a:pt x="426796" y="197866"/>
                </a:lnTo>
                <a:lnTo>
                  <a:pt x="428625" y="181965"/>
                </a:lnTo>
                <a:lnTo>
                  <a:pt x="428625" y="149479"/>
                </a:lnTo>
                <a:close/>
              </a:path>
              <a:path w="428625" h="511809">
                <a:moveTo>
                  <a:pt x="428625" y="1117"/>
                </a:moveTo>
                <a:lnTo>
                  <a:pt x="388772" y="14033"/>
                </a:lnTo>
                <a:lnTo>
                  <a:pt x="348322" y="34531"/>
                </a:lnTo>
                <a:lnTo>
                  <a:pt x="311746" y="60794"/>
                </a:lnTo>
                <a:lnTo>
                  <a:pt x="279666" y="92214"/>
                </a:lnTo>
                <a:lnTo>
                  <a:pt x="252653" y="128193"/>
                </a:lnTo>
                <a:lnTo>
                  <a:pt x="231317" y="168148"/>
                </a:lnTo>
                <a:lnTo>
                  <a:pt x="216242" y="211467"/>
                </a:lnTo>
                <a:lnTo>
                  <a:pt x="201155" y="168173"/>
                </a:lnTo>
                <a:lnTo>
                  <a:pt x="179806" y="128244"/>
                </a:lnTo>
                <a:lnTo>
                  <a:pt x="152806" y="92290"/>
                </a:lnTo>
                <a:lnTo>
                  <a:pt x="120726" y="60896"/>
                </a:lnTo>
                <a:lnTo>
                  <a:pt x="84175" y="34645"/>
                </a:lnTo>
                <a:lnTo>
                  <a:pt x="43738" y="14160"/>
                </a:lnTo>
                <a:lnTo>
                  <a:pt x="0" y="0"/>
                </a:lnTo>
                <a:lnTo>
                  <a:pt x="5740" y="49568"/>
                </a:lnTo>
                <a:lnTo>
                  <a:pt x="22009" y="95072"/>
                </a:lnTo>
                <a:lnTo>
                  <a:pt x="47548" y="135216"/>
                </a:lnTo>
                <a:lnTo>
                  <a:pt x="81026" y="168694"/>
                </a:lnTo>
                <a:lnTo>
                  <a:pt x="121170" y="194208"/>
                </a:lnTo>
                <a:lnTo>
                  <a:pt x="166687" y="210464"/>
                </a:lnTo>
                <a:lnTo>
                  <a:pt x="216255" y="216179"/>
                </a:lnTo>
                <a:lnTo>
                  <a:pt x="265849" y="210464"/>
                </a:lnTo>
                <a:lnTo>
                  <a:pt x="311365" y="194195"/>
                </a:lnTo>
                <a:lnTo>
                  <a:pt x="351510" y="168668"/>
                </a:lnTo>
                <a:lnTo>
                  <a:pt x="385000" y="135178"/>
                </a:lnTo>
                <a:lnTo>
                  <a:pt x="410527" y="95034"/>
                </a:lnTo>
                <a:lnTo>
                  <a:pt x="426796" y="49517"/>
                </a:lnTo>
                <a:lnTo>
                  <a:pt x="428625" y="33616"/>
                </a:lnTo>
                <a:lnTo>
                  <a:pt x="428625" y="1117"/>
                </a:lnTo>
                <a:close/>
              </a:path>
            </a:pathLst>
          </a:custGeom>
          <a:solidFill>
            <a:srgbClr val="D608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97617" y="94269"/>
            <a:ext cx="742949" cy="7429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71662" y="5143500"/>
            <a:ext cx="685800" cy="685800"/>
            <a:chOff x="471662" y="5143500"/>
            <a:chExt cx="685800" cy="685800"/>
          </a:xfrm>
        </p:grpSpPr>
        <p:sp>
          <p:nvSpPr>
            <p:cNvPr id="5" name="object 5"/>
            <p:cNvSpPr/>
            <p:nvPr/>
          </p:nvSpPr>
          <p:spPr>
            <a:xfrm>
              <a:off x="471662" y="5143500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2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7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1" y="73036"/>
                  </a:lnTo>
                  <a:lnTo>
                    <a:pt x="163306" y="49095"/>
                  </a:lnTo>
                  <a:lnTo>
                    <a:pt x="200871" y="29605"/>
                  </a:lnTo>
                  <a:lnTo>
                    <a:pt x="240543" y="14859"/>
                  </a:lnTo>
                  <a:lnTo>
                    <a:pt x="281722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7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5"/>
                  </a:lnTo>
                  <a:lnTo>
                    <a:pt x="607469" y="126165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4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1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8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13494" y="5336636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4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71172" y="2394771"/>
            <a:ext cx="7170420" cy="2164080"/>
            <a:chOff x="371172" y="2394771"/>
            <a:chExt cx="7170420" cy="2164080"/>
          </a:xfrm>
        </p:grpSpPr>
        <p:sp>
          <p:nvSpPr>
            <p:cNvPr id="8" name="object 8"/>
            <p:cNvSpPr/>
            <p:nvPr/>
          </p:nvSpPr>
          <p:spPr>
            <a:xfrm>
              <a:off x="371172" y="2431790"/>
              <a:ext cx="7170420" cy="2127250"/>
            </a:xfrm>
            <a:custGeom>
              <a:avLst/>
              <a:gdLst/>
              <a:ahLst/>
              <a:cxnLst/>
              <a:rect l="l" t="t" r="r" b="b"/>
              <a:pathLst>
                <a:path w="7170420" h="2127250">
                  <a:moveTo>
                    <a:pt x="6686319" y="2126968"/>
                  </a:moveTo>
                  <a:lnTo>
                    <a:pt x="485774" y="2126968"/>
                  </a:lnTo>
                  <a:lnTo>
                    <a:pt x="437762" y="2124591"/>
                  </a:lnTo>
                  <a:lnTo>
                    <a:pt x="390562" y="2117548"/>
                  </a:lnTo>
                  <a:lnTo>
                    <a:pt x="344494" y="2105971"/>
                  </a:lnTo>
                  <a:lnTo>
                    <a:pt x="299876" y="2089991"/>
                  </a:lnTo>
                  <a:lnTo>
                    <a:pt x="257028" y="2069741"/>
                  </a:lnTo>
                  <a:lnTo>
                    <a:pt x="216266" y="2045353"/>
                  </a:lnTo>
                  <a:lnTo>
                    <a:pt x="177911" y="2016958"/>
                  </a:lnTo>
                  <a:lnTo>
                    <a:pt x="142280" y="1984688"/>
                  </a:lnTo>
                  <a:lnTo>
                    <a:pt x="110010" y="1949057"/>
                  </a:lnTo>
                  <a:lnTo>
                    <a:pt x="81615" y="1910702"/>
                  </a:lnTo>
                  <a:lnTo>
                    <a:pt x="57227" y="1869940"/>
                  </a:lnTo>
                  <a:lnTo>
                    <a:pt x="36977" y="1827092"/>
                  </a:lnTo>
                  <a:lnTo>
                    <a:pt x="20997" y="1782474"/>
                  </a:lnTo>
                  <a:lnTo>
                    <a:pt x="9420" y="1736406"/>
                  </a:lnTo>
                  <a:lnTo>
                    <a:pt x="2377" y="1689206"/>
                  </a:lnTo>
                  <a:lnTo>
                    <a:pt x="0" y="1641194"/>
                  </a:lnTo>
                  <a:lnTo>
                    <a:pt x="0" y="485775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7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6686319" y="0"/>
                  </a:lnTo>
                  <a:lnTo>
                    <a:pt x="6734332" y="2377"/>
                  </a:lnTo>
                  <a:lnTo>
                    <a:pt x="6781532" y="9420"/>
                  </a:lnTo>
                  <a:lnTo>
                    <a:pt x="6827600" y="20997"/>
                  </a:lnTo>
                  <a:lnTo>
                    <a:pt x="6872217" y="36977"/>
                  </a:lnTo>
                  <a:lnTo>
                    <a:pt x="6915066" y="57227"/>
                  </a:lnTo>
                  <a:lnTo>
                    <a:pt x="6955828" y="81615"/>
                  </a:lnTo>
                  <a:lnTo>
                    <a:pt x="6994183" y="110010"/>
                  </a:lnTo>
                  <a:lnTo>
                    <a:pt x="7029815" y="142280"/>
                  </a:lnTo>
                  <a:lnTo>
                    <a:pt x="7062084" y="177911"/>
                  </a:lnTo>
                  <a:lnTo>
                    <a:pt x="7090479" y="216266"/>
                  </a:lnTo>
                  <a:lnTo>
                    <a:pt x="7114867" y="257028"/>
                  </a:lnTo>
                  <a:lnTo>
                    <a:pt x="7135117" y="299877"/>
                  </a:lnTo>
                  <a:lnTo>
                    <a:pt x="7151097" y="344494"/>
                  </a:lnTo>
                  <a:lnTo>
                    <a:pt x="7162674" y="390562"/>
                  </a:lnTo>
                  <a:lnTo>
                    <a:pt x="7169717" y="437762"/>
                  </a:lnTo>
                  <a:lnTo>
                    <a:pt x="7170211" y="447734"/>
                  </a:lnTo>
                  <a:lnTo>
                    <a:pt x="7170211" y="1679234"/>
                  </a:lnTo>
                  <a:lnTo>
                    <a:pt x="7162674" y="1736406"/>
                  </a:lnTo>
                  <a:lnTo>
                    <a:pt x="7151097" y="1782474"/>
                  </a:lnTo>
                  <a:lnTo>
                    <a:pt x="7135117" y="1827092"/>
                  </a:lnTo>
                  <a:lnTo>
                    <a:pt x="7114867" y="1869940"/>
                  </a:lnTo>
                  <a:lnTo>
                    <a:pt x="7090479" y="1910702"/>
                  </a:lnTo>
                  <a:lnTo>
                    <a:pt x="7062084" y="1949057"/>
                  </a:lnTo>
                  <a:lnTo>
                    <a:pt x="7029815" y="1984688"/>
                  </a:lnTo>
                  <a:lnTo>
                    <a:pt x="6994183" y="2016958"/>
                  </a:lnTo>
                  <a:lnTo>
                    <a:pt x="6955828" y="2045353"/>
                  </a:lnTo>
                  <a:lnTo>
                    <a:pt x="6915066" y="2069741"/>
                  </a:lnTo>
                  <a:lnTo>
                    <a:pt x="6872217" y="2089991"/>
                  </a:lnTo>
                  <a:lnTo>
                    <a:pt x="6827600" y="2105971"/>
                  </a:lnTo>
                  <a:lnTo>
                    <a:pt x="6781532" y="2117548"/>
                  </a:lnTo>
                  <a:lnTo>
                    <a:pt x="6734332" y="2124591"/>
                  </a:lnTo>
                  <a:lnTo>
                    <a:pt x="6686319" y="2126968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23572" y="2394771"/>
              <a:ext cx="3670300" cy="666115"/>
            </a:xfrm>
            <a:custGeom>
              <a:avLst/>
              <a:gdLst/>
              <a:ahLst/>
              <a:cxnLst/>
              <a:rect l="l" t="t" r="r" b="b"/>
              <a:pathLst>
                <a:path w="3670300" h="666114">
                  <a:moveTo>
                    <a:pt x="3337375" y="665523"/>
                  </a:moveTo>
                  <a:lnTo>
                    <a:pt x="332761" y="665523"/>
                  </a:lnTo>
                  <a:lnTo>
                    <a:pt x="280391" y="661377"/>
                  </a:lnTo>
                  <a:lnTo>
                    <a:pt x="229783" y="649188"/>
                  </a:lnTo>
                  <a:lnTo>
                    <a:pt x="181830" y="629325"/>
                  </a:lnTo>
                  <a:lnTo>
                    <a:pt x="137425" y="602159"/>
                  </a:lnTo>
                  <a:lnTo>
                    <a:pt x="97463" y="568059"/>
                  </a:lnTo>
                  <a:lnTo>
                    <a:pt x="63363" y="528097"/>
                  </a:lnTo>
                  <a:lnTo>
                    <a:pt x="36197" y="483692"/>
                  </a:lnTo>
                  <a:lnTo>
                    <a:pt x="16334" y="435739"/>
                  </a:lnTo>
                  <a:lnTo>
                    <a:pt x="4145" y="385131"/>
                  </a:lnTo>
                  <a:lnTo>
                    <a:pt x="0" y="332761"/>
                  </a:lnTo>
                  <a:lnTo>
                    <a:pt x="4145" y="280392"/>
                  </a:lnTo>
                  <a:lnTo>
                    <a:pt x="16334" y="229783"/>
                  </a:lnTo>
                  <a:lnTo>
                    <a:pt x="36197" y="181830"/>
                  </a:lnTo>
                  <a:lnTo>
                    <a:pt x="63363" y="137425"/>
                  </a:lnTo>
                  <a:lnTo>
                    <a:pt x="97463" y="97463"/>
                  </a:lnTo>
                  <a:lnTo>
                    <a:pt x="137425" y="63363"/>
                  </a:lnTo>
                  <a:lnTo>
                    <a:pt x="181830" y="36197"/>
                  </a:lnTo>
                  <a:lnTo>
                    <a:pt x="229783" y="16334"/>
                  </a:lnTo>
                  <a:lnTo>
                    <a:pt x="280391" y="4145"/>
                  </a:lnTo>
                  <a:lnTo>
                    <a:pt x="332761" y="0"/>
                  </a:lnTo>
                  <a:lnTo>
                    <a:pt x="3337375" y="0"/>
                  </a:lnTo>
                  <a:lnTo>
                    <a:pt x="3389744" y="4145"/>
                  </a:lnTo>
                  <a:lnTo>
                    <a:pt x="3440353" y="16334"/>
                  </a:lnTo>
                  <a:lnTo>
                    <a:pt x="3488306" y="36197"/>
                  </a:lnTo>
                  <a:lnTo>
                    <a:pt x="3532711" y="63363"/>
                  </a:lnTo>
                  <a:lnTo>
                    <a:pt x="3572673" y="97463"/>
                  </a:lnTo>
                  <a:lnTo>
                    <a:pt x="3606772" y="137425"/>
                  </a:lnTo>
                  <a:lnTo>
                    <a:pt x="3633939" y="181830"/>
                  </a:lnTo>
                  <a:lnTo>
                    <a:pt x="3653802" y="229783"/>
                  </a:lnTo>
                  <a:lnTo>
                    <a:pt x="3665991" y="280392"/>
                  </a:lnTo>
                  <a:lnTo>
                    <a:pt x="3670136" y="332761"/>
                  </a:lnTo>
                  <a:lnTo>
                    <a:pt x="3665991" y="385131"/>
                  </a:lnTo>
                  <a:lnTo>
                    <a:pt x="3653802" y="435739"/>
                  </a:lnTo>
                  <a:lnTo>
                    <a:pt x="3633939" y="483692"/>
                  </a:lnTo>
                  <a:lnTo>
                    <a:pt x="3606772" y="528097"/>
                  </a:lnTo>
                  <a:lnTo>
                    <a:pt x="3572673" y="568059"/>
                  </a:lnTo>
                  <a:lnTo>
                    <a:pt x="3532711" y="602159"/>
                  </a:lnTo>
                  <a:lnTo>
                    <a:pt x="3488306" y="629325"/>
                  </a:lnTo>
                  <a:lnTo>
                    <a:pt x="3440353" y="649188"/>
                  </a:lnTo>
                  <a:lnTo>
                    <a:pt x="3389744" y="661377"/>
                  </a:lnTo>
                  <a:lnTo>
                    <a:pt x="3337375" y="665523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965737" y="2431790"/>
            <a:ext cx="7170420" cy="2164080"/>
            <a:chOff x="7965737" y="2431790"/>
            <a:chExt cx="7170420" cy="2164080"/>
          </a:xfrm>
        </p:grpSpPr>
        <p:sp>
          <p:nvSpPr>
            <p:cNvPr id="11" name="object 11"/>
            <p:cNvSpPr/>
            <p:nvPr/>
          </p:nvSpPr>
          <p:spPr>
            <a:xfrm>
              <a:off x="7965737" y="2468810"/>
              <a:ext cx="7170420" cy="2127250"/>
            </a:xfrm>
            <a:custGeom>
              <a:avLst/>
              <a:gdLst/>
              <a:ahLst/>
              <a:cxnLst/>
              <a:rect l="l" t="t" r="r" b="b"/>
              <a:pathLst>
                <a:path w="7170419" h="2127250">
                  <a:moveTo>
                    <a:pt x="6686321" y="2126968"/>
                  </a:moveTo>
                  <a:lnTo>
                    <a:pt x="485775" y="2126968"/>
                  </a:lnTo>
                  <a:lnTo>
                    <a:pt x="437762" y="2124591"/>
                  </a:lnTo>
                  <a:lnTo>
                    <a:pt x="390562" y="2117548"/>
                  </a:lnTo>
                  <a:lnTo>
                    <a:pt x="344494" y="2105971"/>
                  </a:lnTo>
                  <a:lnTo>
                    <a:pt x="299877" y="2089991"/>
                  </a:lnTo>
                  <a:lnTo>
                    <a:pt x="257028" y="2069741"/>
                  </a:lnTo>
                  <a:lnTo>
                    <a:pt x="216266" y="2045353"/>
                  </a:lnTo>
                  <a:lnTo>
                    <a:pt x="177911" y="2016958"/>
                  </a:lnTo>
                  <a:lnTo>
                    <a:pt x="142280" y="1984688"/>
                  </a:lnTo>
                  <a:lnTo>
                    <a:pt x="110011" y="1949057"/>
                  </a:lnTo>
                  <a:lnTo>
                    <a:pt x="81616" y="1910702"/>
                  </a:lnTo>
                  <a:lnTo>
                    <a:pt x="57227" y="1869940"/>
                  </a:lnTo>
                  <a:lnTo>
                    <a:pt x="36977" y="1827092"/>
                  </a:lnTo>
                  <a:lnTo>
                    <a:pt x="20997" y="1782474"/>
                  </a:lnTo>
                  <a:lnTo>
                    <a:pt x="9420" y="1736406"/>
                  </a:lnTo>
                  <a:lnTo>
                    <a:pt x="2377" y="1689206"/>
                  </a:lnTo>
                  <a:lnTo>
                    <a:pt x="0" y="1641194"/>
                  </a:lnTo>
                  <a:lnTo>
                    <a:pt x="0" y="485775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7"/>
                  </a:lnTo>
                  <a:lnTo>
                    <a:pt x="57227" y="257028"/>
                  </a:lnTo>
                  <a:lnTo>
                    <a:pt x="81616" y="216266"/>
                  </a:lnTo>
                  <a:lnTo>
                    <a:pt x="110011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7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5" y="0"/>
                  </a:lnTo>
                  <a:lnTo>
                    <a:pt x="6686321" y="0"/>
                  </a:lnTo>
                  <a:lnTo>
                    <a:pt x="6734333" y="2377"/>
                  </a:lnTo>
                  <a:lnTo>
                    <a:pt x="6781533" y="9420"/>
                  </a:lnTo>
                  <a:lnTo>
                    <a:pt x="6827601" y="20997"/>
                  </a:lnTo>
                  <a:lnTo>
                    <a:pt x="6872218" y="36977"/>
                  </a:lnTo>
                  <a:lnTo>
                    <a:pt x="6915067" y="57227"/>
                  </a:lnTo>
                  <a:lnTo>
                    <a:pt x="6955829" y="81615"/>
                  </a:lnTo>
                  <a:lnTo>
                    <a:pt x="6994185" y="110010"/>
                  </a:lnTo>
                  <a:lnTo>
                    <a:pt x="7029816" y="142280"/>
                  </a:lnTo>
                  <a:lnTo>
                    <a:pt x="7062085" y="177911"/>
                  </a:lnTo>
                  <a:lnTo>
                    <a:pt x="7090479" y="216266"/>
                  </a:lnTo>
                  <a:lnTo>
                    <a:pt x="7114868" y="257028"/>
                  </a:lnTo>
                  <a:lnTo>
                    <a:pt x="7135118" y="299877"/>
                  </a:lnTo>
                  <a:lnTo>
                    <a:pt x="7151098" y="344494"/>
                  </a:lnTo>
                  <a:lnTo>
                    <a:pt x="7162675" y="390562"/>
                  </a:lnTo>
                  <a:lnTo>
                    <a:pt x="7169718" y="437762"/>
                  </a:lnTo>
                  <a:lnTo>
                    <a:pt x="7170211" y="447711"/>
                  </a:lnTo>
                  <a:lnTo>
                    <a:pt x="7170211" y="1679257"/>
                  </a:lnTo>
                  <a:lnTo>
                    <a:pt x="7162675" y="1736406"/>
                  </a:lnTo>
                  <a:lnTo>
                    <a:pt x="7151098" y="1782474"/>
                  </a:lnTo>
                  <a:lnTo>
                    <a:pt x="7135118" y="1827092"/>
                  </a:lnTo>
                  <a:lnTo>
                    <a:pt x="7114868" y="1869940"/>
                  </a:lnTo>
                  <a:lnTo>
                    <a:pt x="7090479" y="1910702"/>
                  </a:lnTo>
                  <a:lnTo>
                    <a:pt x="7062085" y="1949057"/>
                  </a:lnTo>
                  <a:lnTo>
                    <a:pt x="7029816" y="1984688"/>
                  </a:lnTo>
                  <a:lnTo>
                    <a:pt x="6994185" y="2016958"/>
                  </a:lnTo>
                  <a:lnTo>
                    <a:pt x="6955829" y="2045353"/>
                  </a:lnTo>
                  <a:lnTo>
                    <a:pt x="6915067" y="2069741"/>
                  </a:lnTo>
                  <a:lnTo>
                    <a:pt x="6872218" y="2089991"/>
                  </a:lnTo>
                  <a:lnTo>
                    <a:pt x="6827601" y="2105971"/>
                  </a:lnTo>
                  <a:lnTo>
                    <a:pt x="6781533" y="2117548"/>
                  </a:lnTo>
                  <a:lnTo>
                    <a:pt x="6734333" y="2124591"/>
                  </a:lnTo>
                  <a:lnTo>
                    <a:pt x="6686321" y="2126968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118136" y="2431790"/>
              <a:ext cx="3670300" cy="666115"/>
            </a:xfrm>
            <a:custGeom>
              <a:avLst/>
              <a:gdLst/>
              <a:ahLst/>
              <a:cxnLst/>
              <a:rect l="l" t="t" r="r" b="b"/>
              <a:pathLst>
                <a:path w="3670300" h="666114">
                  <a:moveTo>
                    <a:pt x="3337375" y="665523"/>
                  </a:moveTo>
                  <a:lnTo>
                    <a:pt x="332761" y="665523"/>
                  </a:lnTo>
                  <a:lnTo>
                    <a:pt x="280391" y="661377"/>
                  </a:lnTo>
                  <a:lnTo>
                    <a:pt x="229783" y="649188"/>
                  </a:lnTo>
                  <a:lnTo>
                    <a:pt x="181830" y="629325"/>
                  </a:lnTo>
                  <a:lnTo>
                    <a:pt x="137425" y="602159"/>
                  </a:lnTo>
                  <a:lnTo>
                    <a:pt x="97463" y="568059"/>
                  </a:lnTo>
                  <a:lnTo>
                    <a:pt x="63363" y="528097"/>
                  </a:lnTo>
                  <a:lnTo>
                    <a:pt x="36197" y="483692"/>
                  </a:lnTo>
                  <a:lnTo>
                    <a:pt x="16334" y="435739"/>
                  </a:lnTo>
                  <a:lnTo>
                    <a:pt x="4145" y="385131"/>
                  </a:lnTo>
                  <a:lnTo>
                    <a:pt x="0" y="332761"/>
                  </a:lnTo>
                  <a:lnTo>
                    <a:pt x="4145" y="280391"/>
                  </a:lnTo>
                  <a:lnTo>
                    <a:pt x="16334" y="229783"/>
                  </a:lnTo>
                  <a:lnTo>
                    <a:pt x="36197" y="181830"/>
                  </a:lnTo>
                  <a:lnTo>
                    <a:pt x="63363" y="137425"/>
                  </a:lnTo>
                  <a:lnTo>
                    <a:pt x="97463" y="97463"/>
                  </a:lnTo>
                  <a:lnTo>
                    <a:pt x="137425" y="63363"/>
                  </a:lnTo>
                  <a:lnTo>
                    <a:pt x="181830" y="36197"/>
                  </a:lnTo>
                  <a:lnTo>
                    <a:pt x="229783" y="16334"/>
                  </a:lnTo>
                  <a:lnTo>
                    <a:pt x="280391" y="4145"/>
                  </a:lnTo>
                  <a:lnTo>
                    <a:pt x="332761" y="0"/>
                  </a:lnTo>
                  <a:lnTo>
                    <a:pt x="3337375" y="0"/>
                  </a:lnTo>
                  <a:lnTo>
                    <a:pt x="3389744" y="4145"/>
                  </a:lnTo>
                  <a:lnTo>
                    <a:pt x="3440353" y="16334"/>
                  </a:lnTo>
                  <a:lnTo>
                    <a:pt x="3488306" y="36197"/>
                  </a:lnTo>
                  <a:lnTo>
                    <a:pt x="3532710" y="63363"/>
                  </a:lnTo>
                  <a:lnTo>
                    <a:pt x="3572672" y="97463"/>
                  </a:lnTo>
                  <a:lnTo>
                    <a:pt x="3606772" y="137425"/>
                  </a:lnTo>
                  <a:lnTo>
                    <a:pt x="3633938" y="181830"/>
                  </a:lnTo>
                  <a:lnTo>
                    <a:pt x="3653801" y="229783"/>
                  </a:lnTo>
                  <a:lnTo>
                    <a:pt x="3665991" y="280391"/>
                  </a:lnTo>
                  <a:lnTo>
                    <a:pt x="3670136" y="332761"/>
                  </a:lnTo>
                  <a:lnTo>
                    <a:pt x="3665991" y="385131"/>
                  </a:lnTo>
                  <a:lnTo>
                    <a:pt x="3653801" y="435739"/>
                  </a:lnTo>
                  <a:lnTo>
                    <a:pt x="3633938" y="483692"/>
                  </a:lnTo>
                  <a:lnTo>
                    <a:pt x="3606772" y="528097"/>
                  </a:lnTo>
                  <a:lnTo>
                    <a:pt x="3572672" y="568059"/>
                  </a:lnTo>
                  <a:lnTo>
                    <a:pt x="3532710" y="602159"/>
                  </a:lnTo>
                  <a:lnTo>
                    <a:pt x="3488306" y="629325"/>
                  </a:lnTo>
                  <a:lnTo>
                    <a:pt x="3440353" y="649188"/>
                  </a:lnTo>
                  <a:lnTo>
                    <a:pt x="3389744" y="661377"/>
                  </a:lnTo>
                  <a:lnTo>
                    <a:pt x="3337375" y="665523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97800" y="3789603"/>
              <a:ext cx="95250" cy="952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97800" y="4132503"/>
              <a:ext cx="95250" cy="9524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04408" y="6961510"/>
            <a:ext cx="142875" cy="1428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04408" y="7456810"/>
            <a:ext cx="142875" cy="1428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04408" y="7952111"/>
            <a:ext cx="142875" cy="142874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471662" y="6176766"/>
            <a:ext cx="685800" cy="685800"/>
            <a:chOff x="471662" y="6176766"/>
            <a:chExt cx="685800" cy="685800"/>
          </a:xfrm>
        </p:grpSpPr>
        <p:sp>
          <p:nvSpPr>
            <p:cNvPr id="19" name="object 19"/>
            <p:cNvSpPr/>
            <p:nvPr/>
          </p:nvSpPr>
          <p:spPr>
            <a:xfrm>
              <a:off x="471662" y="6176766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6"/>
                  </a:moveTo>
                  <a:lnTo>
                    <a:pt x="0" y="290512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7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1" y="73036"/>
                  </a:lnTo>
                  <a:lnTo>
                    <a:pt x="163306" y="49095"/>
                  </a:lnTo>
                  <a:lnTo>
                    <a:pt x="200871" y="29605"/>
                  </a:lnTo>
                  <a:lnTo>
                    <a:pt x="240543" y="14859"/>
                  </a:lnTo>
                  <a:lnTo>
                    <a:pt x="281722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7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5"/>
                  </a:lnTo>
                  <a:lnTo>
                    <a:pt x="607469" y="126164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4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1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1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4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8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6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13494" y="6369902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5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391658" y="5198693"/>
            <a:ext cx="13612494" cy="41573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450" dirty="0">
                <a:latin typeface="+mj-lt"/>
                <a:cs typeface="Century Gothic"/>
              </a:rPr>
              <a:t>City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of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spc="170" dirty="0">
                <a:latin typeface="+mj-lt"/>
                <a:cs typeface="Century Gothic"/>
              </a:rPr>
              <a:t>Wylie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spc="114" dirty="0">
                <a:latin typeface="+mj-lt"/>
                <a:cs typeface="Century Gothic"/>
              </a:rPr>
              <a:t>letter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spc="-45" dirty="0">
                <a:latin typeface="+mj-lt"/>
                <a:cs typeface="Century Gothic"/>
              </a:rPr>
              <a:t>dated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Nov.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spc="65" dirty="0">
                <a:latin typeface="+mj-lt"/>
                <a:cs typeface="Century Gothic"/>
              </a:rPr>
              <a:t>4,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spc="210" dirty="0">
                <a:latin typeface="+mj-lt"/>
                <a:cs typeface="Century Gothic"/>
              </a:rPr>
              <a:t>2024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spc="60" dirty="0">
                <a:latin typeface="+mj-lt"/>
                <a:cs typeface="Century Gothic"/>
              </a:rPr>
              <a:t>to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renegotiate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spc="-10" dirty="0">
                <a:latin typeface="+mj-lt"/>
                <a:cs typeface="Century Gothic"/>
              </a:rPr>
              <a:t>contract.</a:t>
            </a:r>
            <a:endParaRPr sz="3450" dirty="0">
              <a:latin typeface="+mj-lt"/>
              <a:cs typeface="Century Gothic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3450" dirty="0">
              <a:latin typeface="+mj-lt"/>
              <a:cs typeface="Century Gothic"/>
            </a:endParaRPr>
          </a:p>
          <a:p>
            <a:pPr marL="761365" marR="5222875" indent="-749300">
              <a:lnSpc>
                <a:spcPts val="3900"/>
              </a:lnSpc>
            </a:pPr>
            <a:r>
              <a:rPr sz="3450" spc="130" dirty="0">
                <a:latin typeface="+mj-lt"/>
                <a:cs typeface="Century Gothic"/>
              </a:rPr>
              <a:t>Issue: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cost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spc="60" dirty="0">
                <a:latin typeface="+mj-lt"/>
                <a:cs typeface="Century Gothic"/>
              </a:rPr>
              <a:t>per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spc="265" dirty="0">
                <a:latin typeface="+mj-lt"/>
                <a:cs typeface="Century Gothic"/>
              </a:rPr>
              <a:t>run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spc="65" dirty="0">
                <a:latin typeface="+mj-lt"/>
                <a:cs typeface="Century Gothic"/>
              </a:rPr>
              <a:t>varies</a:t>
            </a:r>
            <a:r>
              <a:rPr sz="3450" spc="-15" dirty="0">
                <a:latin typeface="+mj-lt"/>
                <a:cs typeface="Century Gothic"/>
              </a:rPr>
              <a:t> </a:t>
            </a:r>
            <a:r>
              <a:rPr sz="3450" spc="50" dirty="0">
                <a:latin typeface="+mj-lt"/>
                <a:cs typeface="Century Gothic"/>
              </a:rPr>
              <a:t>among</a:t>
            </a:r>
            <a:r>
              <a:rPr sz="3450" spc="-10" dirty="0">
                <a:latin typeface="+mj-lt"/>
                <a:cs typeface="Century Gothic"/>
              </a:rPr>
              <a:t> </a:t>
            </a:r>
            <a:r>
              <a:rPr sz="3450" spc="85" dirty="0">
                <a:latin typeface="+mj-lt"/>
                <a:cs typeface="Century Gothic"/>
              </a:rPr>
              <a:t>cities </a:t>
            </a:r>
            <a:r>
              <a:rPr sz="3450" spc="95" dirty="0">
                <a:latin typeface="+mj-lt"/>
                <a:cs typeface="Century Gothic"/>
              </a:rPr>
              <a:t>McKinney</a:t>
            </a:r>
            <a:r>
              <a:rPr sz="3450" spc="-35" dirty="0">
                <a:latin typeface="+mj-lt"/>
                <a:cs typeface="Century Gothic"/>
              </a:rPr>
              <a:t> </a:t>
            </a:r>
            <a:r>
              <a:rPr sz="3450" spc="170" dirty="0">
                <a:latin typeface="+mj-lt"/>
                <a:cs typeface="Century Gothic"/>
              </a:rPr>
              <a:t>-</a:t>
            </a:r>
            <a:r>
              <a:rPr sz="3450" spc="-30" dirty="0">
                <a:latin typeface="+mj-lt"/>
                <a:cs typeface="Century Gothic"/>
              </a:rPr>
              <a:t> </a:t>
            </a:r>
            <a:r>
              <a:rPr sz="3450" spc="130" dirty="0">
                <a:latin typeface="+mj-lt"/>
                <a:cs typeface="Century Gothic"/>
              </a:rPr>
              <a:t>$2,200</a:t>
            </a:r>
            <a:endParaRPr sz="3450" dirty="0">
              <a:latin typeface="+mj-lt"/>
              <a:cs typeface="Century Gothic"/>
            </a:endParaRPr>
          </a:p>
          <a:p>
            <a:pPr marL="761365" marR="8760460">
              <a:lnSpc>
                <a:spcPts val="3900"/>
              </a:lnSpc>
            </a:pPr>
            <a:r>
              <a:rPr sz="3450" spc="160" dirty="0">
                <a:latin typeface="+mj-lt"/>
                <a:cs typeface="Century Gothic"/>
              </a:rPr>
              <a:t>Farmersville</a:t>
            </a:r>
            <a:r>
              <a:rPr sz="3450" spc="-20" dirty="0">
                <a:latin typeface="+mj-lt"/>
                <a:cs typeface="Century Gothic"/>
              </a:rPr>
              <a:t> </a:t>
            </a:r>
            <a:r>
              <a:rPr sz="3450" spc="170" dirty="0">
                <a:latin typeface="+mj-lt"/>
                <a:cs typeface="Century Gothic"/>
              </a:rPr>
              <a:t>-</a:t>
            </a:r>
            <a:r>
              <a:rPr sz="3450" spc="-20" dirty="0">
                <a:latin typeface="+mj-lt"/>
                <a:cs typeface="Century Gothic"/>
              </a:rPr>
              <a:t> $710 </a:t>
            </a:r>
            <a:r>
              <a:rPr sz="3450" spc="170" dirty="0">
                <a:latin typeface="+mj-lt"/>
                <a:cs typeface="Century Gothic"/>
              </a:rPr>
              <a:t>Wylie</a:t>
            </a:r>
            <a:r>
              <a:rPr sz="3450" spc="-50" dirty="0">
                <a:latin typeface="+mj-lt"/>
                <a:cs typeface="Century Gothic"/>
              </a:rPr>
              <a:t> </a:t>
            </a:r>
            <a:r>
              <a:rPr sz="3450" spc="170" dirty="0">
                <a:latin typeface="+mj-lt"/>
                <a:cs typeface="Century Gothic"/>
              </a:rPr>
              <a:t>-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spc="120" dirty="0">
                <a:latin typeface="+mj-lt"/>
                <a:cs typeface="Century Gothic"/>
              </a:rPr>
              <a:t>$2,340</a:t>
            </a:r>
            <a:endParaRPr sz="3450" dirty="0">
              <a:latin typeface="+mj-lt"/>
              <a:cs typeface="Century Gothic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3450" dirty="0">
              <a:latin typeface="+mj-lt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3450" dirty="0">
                <a:latin typeface="+mj-lt"/>
                <a:cs typeface="Century Gothic"/>
              </a:rPr>
              <a:t>Comes</a:t>
            </a:r>
            <a:r>
              <a:rPr sz="3450" spc="-50" dirty="0">
                <a:latin typeface="+mj-lt"/>
                <a:cs typeface="Century Gothic"/>
              </a:rPr>
              <a:t> </a:t>
            </a:r>
            <a:r>
              <a:rPr sz="3450" spc="114" dirty="0">
                <a:latin typeface="+mj-lt"/>
                <a:cs typeface="Century Gothic"/>
              </a:rPr>
              <a:t>out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of</a:t>
            </a:r>
            <a:r>
              <a:rPr sz="3450" spc="-50" dirty="0">
                <a:latin typeface="+mj-lt"/>
                <a:cs typeface="Century Gothic"/>
              </a:rPr>
              <a:t> </a:t>
            </a:r>
            <a:r>
              <a:rPr sz="3450" dirty="0">
                <a:latin typeface="+mj-lt"/>
                <a:cs typeface="Century Gothic"/>
              </a:rPr>
              <a:t>General</a:t>
            </a:r>
            <a:r>
              <a:rPr sz="3450" spc="-45" dirty="0">
                <a:latin typeface="+mj-lt"/>
                <a:cs typeface="Century Gothic"/>
              </a:rPr>
              <a:t> </a:t>
            </a:r>
            <a:r>
              <a:rPr sz="3450" spc="215" dirty="0">
                <a:latin typeface="+mj-lt"/>
                <a:cs typeface="Century Gothic"/>
              </a:rPr>
              <a:t>Fund</a:t>
            </a:r>
            <a:endParaRPr sz="3450" dirty="0">
              <a:latin typeface="+mj-lt"/>
              <a:cs typeface="Century Gothic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28037" y="8757319"/>
            <a:ext cx="685800" cy="685800"/>
            <a:chOff x="528037" y="8757319"/>
            <a:chExt cx="685800" cy="685800"/>
          </a:xfrm>
        </p:grpSpPr>
        <p:sp>
          <p:nvSpPr>
            <p:cNvPr id="23" name="object 23"/>
            <p:cNvSpPr/>
            <p:nvPr/>
          </p:nvSpPr>
          <p:spPr>
            <a:xfrm>
              <a:off x="528037" y="8757319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399655"/>
                  </a:moveTo>
                  <a:lnTo>
                    <a:pt x="0" y="290512"/>
                  </a:lnTo>
                  <a:lnTo>
                    <a:pt x="711" y="286090"/>
                  </a:lnTo>
                  <a:lnTo>
                    <a:pt x="10490" y="244911"/>
                  </a:lnTo>
                  <a:lnTo>
                    <a:pt x="25237" y="205239"/>
                  </a:lnTo>
                  <a:lnTo>
                    <a:pt x="44727" y="167675"/>
                  </a:lnTo>
                  <a:lnTo>
                    <a:pt x="68668" y="132779"/>
                  </a:lnTo>
                  <a:lnTo>
                    <a:pt x="96704" y="101072"/>
                  </a:lnTo>
                  <a:lnTo>
                    <a:pt x="128411" y="73036"/>
                  </a:lnTo>
                  <a:lnTo>
                    <a:pt x="163306" y="49095"/>
                  </a:lnTo>
                  <a:lnTo>
                    <a:pt x="200871" y="29605"/>
                  </a:lnTo>
                  <a:lnTo>
                    <a:pt x="240543" y="14859"/>
                  </a:lnTo>
                  <a:lnTo>
                    <a:pt x="281722" y="5079"/>
                  </a:lnTo>
                  <a:lnTo>
                    <a:pt x="323783" y="415"/>
                  </a:lnTo>
                  <a:lnTo>
                    <a:pt x="332244" y="0"/>
                  </a:lnTo>
                  <a:lnTo>
                    <a:pt x="349187" y="0"/>
                  </a:lnTo>
                  <a:lnTo>
                    <a:pt x="391350" y="3734"/>
                  </a:lnTo>
                  <a:lnTo>
                    <a:pt x="432751" y="12499"/>
                  </a:lnTo>
                  <a:lnTo>
                    <a:pt x="472773" y="26267"/>
                  </a:lnTo>
                  <a:lnTo>
                    <a:pt x="510809" y="44831"/>
                  </a:lnTo>
                  <a:lnTo>
                    <a:pt x="546282" y="67909"/>
                  </a:lnTo>
                  <a:lnTo>
                    <a:pt x="578663" y="95155"/>
                  </a:lnTo>
                  <a:lnTo>
                    <a:pt x="607469" y="126164"/>
                  </a:lnTo>
                  <a:lnTo>
                    <a:pt x="632262" y="160466"/>
                  </a:lnTo>
                  <a:lnTo>
                    <a:pt x="652668" y="197541"/>
                  </a:lnTo>
                  <a:lnTo>
                    <a:pt x="668382" y="236834"/>
                  </a:lnTo>
                  <a:lnTo>
                    <a:pt x="679169" y="277761"/>
                  </a:lnTo>
                  <a:lnTo>
                    <a:pt x="684865" y="319700"/>
                  </a:lnTo>
                  <a:lnTo>
                    <a:pt x="685799" y="336612"/>
                  </a:lnTo>
                  <a:lnTo>
                    <a:pt x="685799" y="353555"/>
                  </a:lnTo>
                  <a:lnTo>
                    <a:pt x="682065" y="395718"/>
                  </a:lnTo>
                  <a:lnTo>
                    <a:pt x="673300" y="437119"/>
                  </a:lnTo>
                  <a:lnTo>
                    <a:pt x="659531" y="477141"/>
                  </a:lnTo>
                  <a:lnTo>
                    <a:pt x="640967" y="515177"/>
                  </a:lnTo>
                  <a:lnTo>
                    <a:pt x="617890" y="550650"/>
                  </a:lnTo>
                  <a:lnTo>
                    <a:pt x="590643" y="583031"/>
                  </a:lnTo>
                  <a:lnTo>
                    <a:pt x="559634" y="611837"/>
                  </a:lnTo>
                  <a:lnTo>
                    <a:pt x="525332" y="636630"/>
                  </a:lnTo>
                  <a:lnTo>
                    <a:pt x="488258" y="657036"/>
                  </a:lnTo>
                  <a:lnTo>
                    <a:pt x="448964" y="672750"/>
                  </a:lnTo>
                  <a:lnTo>
                    <a:pt x="408038" y="683537"/>
                  </a:lnTo>
                  <a:lnTo>
                    <a:pt x="395286" y="685799"/>
                  </a:lnTo>
                  <a:lnTo>
                    <a:pt x="286145" y="685799"/>
                  </a:lnTo>
                  <a:lnTo>
                    <a:pt x="248679" y="677668"/>
                  </a:lnTo>
                  <a:lnTo>
                    <a:pt x="208657" y="663900"/>
                  </a:lnTo>
                  <a:lnTo>
                    <a:pt x="170622" y="645336"/>
                  </a:lnTo>
                  <a:lnTo>
                    <a:pt x="135149" y="622258"/>
                  </a:lnTo>
                  <a:lnTo>
                    <a:pt x="102768" y="595012"/>
                  </a:lnTo>
                  <a:lnTo>
                    <a:pt x="73962" y="564003"/>
                  </a:lnTo>
                  <a:lnTo>
                    <a:pt x="49168" y="529701"/>
                  </a:lnTo>
                  <a:lnTo>
                    <a:pt x="28763" y="492626"/>
                  </a:lnTo>
                  <a:lnTo>
                    <a:pt x="13049" y="453333"/>
                  </a:lnTo>
                  <a:lnTo>
                    <a:pt x="2262" y="412406"/>
                  </a:lnTo>
                  <a:lnTo>
                    <a:pt x="0" y="399655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69869" y="8950455"/>
              <a:ext cx="370840" cy="304165"/>
            </a:xfrm>
            <a:custGeom>
              <a:avLst/>
              <a:gdLst/>
              <a:ahLst/>
              <a:cxnLst/>
              <a:rect l="l" t="t" r="r" b="b"/>
              <a:pathLst>
                <a:path w="370840" h="304165">
                  <a:moveTo>
                    <a:pt x="0" y="158569"/>
                  </a:moveTo>
                  <a:lnTo>
                    <a:pt x="0" y="149037"/>
                  </a:lnTo>
                  <a:lnTo>
                    <a:pt x="932" y="144461"/>
                  </a:lnTo>
                  <a:lnTo>
                    <a:pt x="31628" y="118559"/>
                  </a:lnTo>
                  <a:lnTo>
                    <a:pt x="36391" y="118736"/>
                  </a:lnTo>
                  <a:lnTo>
                    <a:pt x="248966" y="118736"/>
                  </a:lnTo>
                  <a:lnTo>
                    <a:pt x="182489" y="57993"/>
                  </a:lnTo>
                  <a:lnTo>
                    <a:pt x="178172" y="18927"/>
                  </a:lnTo>
                  <a:lnTo>
                    <a:pt x="212603" y="0"/>
                  </a:lnTo>
                  <a:lnTo>
                    <a:pt x="217112" y="682"/>
                  </a:lnTo>
                  <a:lnTo>
                    <a:pt x="359447" y="124520"/>
                  </a:lnTo>
                  <a:lnTo>
                    <a:pt x="370782" y="146806"/>
                  </a:lnTo>
                  <a:lnTo>
                    <a:pt x="370782" y="157088"/>
                  </a:lnTo>
                  <a:lnTo>
                    <a:pt x="233204" y="294531"/>
                  </a:lnTo>
                  <a:lnTo>
                    <a:pt x="212590" y="303869"/>
                  </a:lnTo>
                  <a:lnTo>
                    <a:pt x="203292" y="303440"/>
                  </a:lnTo>
                  <a:lnTo>
                    <a:pt x="174972" y="276141"/>
                  </a:lnTo>
                  <a:lnTo>
                    <a:pt x="174289" y="271628"/>
                  </a:lnTo>
                  <a:lnTo>
                    <a:pt x="174719" y="262331"/>
                  </a:lnTo>
                  <a:lnTo>
                    <a:pt x="175815" y="257900"/>
                  </a:lnTo>
                  <a:lnTo>
                    <a:pt x="179770" y="249475"/>
                  </a:lnTo>
                  <a:lnTo>
                    <a:pt x="182478" y="245801"/>
                  </a:lnTo>
                  <a:lnTo>
                    <a:pt x="245110" y="188871"/>
                  </a:lnTo>
                  <a:lnTo>
                    <a:pt x="36391" y="188871"/>
                  </a:lnTo>
                  <a:lnTo>
                    <a:pt x="932" y="163146"/>
                  </a:lnTo>
                  <a:lnTo>
                    <a:pt x="0" y="158569"/>
                  </a:lnTo>
                  <a:close/>
                </a:path>
              </a:pathLst>
            </a:custGeom>
            <a:solidFill>
              <a:srgbClr val="041D58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3428121" y="5461056"/>
            <a:ext cx="4860290" cy="4826000"/>
            <a:chOff x="13428121" y="5461056"/>
            <a:chExt cx="4860290" cy="4826000"/>
          </a:xfrm>
        </p:grpSpPr>
        <p:sp>
          <p:nvSpPr>
            <p:cNvPr id="26" name="object 26"/>
            <p:cNvSpPr/>
            <p:nvPr/>
          </p:nvSpPr>
          <p:spPr>
            <a:xfrm>
              <a:off x="13594175" y="5624887"/>
              <a:ext cx="4693920" cy="4662170"/>
            </a:xfrm>
            <a:custGeom>
              <a:avLst/>
              <a:gdLst/>
              <a:ahLst/>
              <a:cxnLst/>
              <a:rect l="l" t="t" r="r" b="b"/>
              <a:pathLst>
                <a:path w="4693919" h="4662170">
                  <a:moveTo>
                    <a:pt x="4693824" y="4662112"/>
                  </a:moveTo>
                  <a:lnTo>
                    <a:pt x="573515" y="4662112"/>
                  </a:lnTo>
                  <a:lnTo>
                    <a:pt x="554062" y="4635543"/>
                  </a:lnTo>
                  <a:lnTo>
                    <a:pt x="512755" y="4576891"/>
                  </a:lnTo>
                  <a:lnTo>
                    <a:pt x="472893" y="4517235"/>
                  </a:lnTo>
                  <a:lnTo>
                    <a:pt x="434514" y="4456626"/>
                  </a:lnTo>
                  <a:lnTo>
                    <a:pt x="397627" y="4395086"/>
                  </a:lnTo>
                  <a:lnTo>
                    <a:pt x="362268" y="4332667"/>
                  </a:lnTo>
                  <a:lnTo>
                    <a:pt x="328446" y="4269390"/>
                  </a:lnTo>
                  <a:lnTo>
                    <a:pt x="296191" y="4205312"/>
                  </a:lnTo>
                  <a:lnTo>
                    <a:pt x="265515" y="4140452"/>
                  </a:lnTo>
                  <a:lnTo>
                    <a:pt x="236444" y="4074868"/>
                  </a:lnTo>
                  <a:lnTo>
                    <a:pt x="208987" y="4008581"/>
                  </a:lnTo>
                  <a:lnTo>
                    <a:pt x="183168" y="3941650"/>
                  </a:lnTo>
                  <a:lnTo>
                    <a:pt x="158997" y="3874096"/>
                  </a:lnTo>
                  <a:lnTo>
                    <a:pt x="136494" y="3805978"/>
                  </a:lnTo>
                  <a:lnTo>
                    <a:pt x="115666" y="3737319"/>
                  </a:lnTo>
                  <a:lnTo>
                    <a:pt x="96533" y="3668179"/>
                  </a:lnTo>
                  <a:lnTo>
                    <a:pt x="79099" y="3598581"/>
                  </a:lnTo>
                  <a:lnTo>
                    <a:pt x="63382" y="3528586"/>
                  </a:lnTo>
                  <a:lnTo>
                    <a:pt x="49384" y="3458216"/>
                  </a:lnTo>
                  <a:lnTo>
                    <a:pt x="37120" y="3387534"/>
                  </a:lnTo>
                  <a:lnTo>
                    <a:pt x="26592" y="3316562"/>
                  </a:lnTo>
                  <a:lnTo>
                    <a:pt x="17810" y="3245363"/>
                  </a:lnTo>
                  <a:lnTo>
                    <a:pt x="10778" y="3173960"/>
                  </a:lnTo>
                  <a:lnTo>
                    <a:pt x="5500" y="3102416"/>
                  </a:lnTo>
                  <a:lnTo>
                    <a:pt x="1980" y="3030754"/>
                  </a:lnTo>
                  <a:lnTo>
                    <a:pt x="219" y="2959038"/>
                  </a:lnTo>
                  <a:lnTo>
                    <a:pt x="0" y="2923163"/>
                  </a:lnTo>
                  <a:lnTo>
                    <a:pt x="219" y="2887289"/>
                  </a:lnTo>
                  <a:lnTo>
                    <a:pt x="1980" y="2815572"/>
                  </a:lnTo>
                  <a:lnTo>
                    <a:pt x="5500" y="2743910"/>
                  </a:lnTo>
                  <a:lnTo>
                    <a:pt x="10778" y="2672366"/>
                  </a:lnTo>
                  <a:lnTo>
                    <a:pt x="17810" y="2600963"/>
                  </a:lnTo>
                  <a:lnTo>
                    <a:pt x="26592" y="2529764"/>
                  </a:lnTo>
                  <a:lnTo>
                    <a:pt x="37120" y="2458792"/>
                  </a:lnTo>
                  <a:lnTo>
                    <a:pt x="49384" y="2388110"/>
                  </a:lnTo>
                  <a:lnTo>
                    <a:pt x="63382" y="2317740"/>
                  </a:lnTo>
                  <a:lnTo>
                    <a:pt x="79099" y="2247745"/>
                  </a:lnTo>
                  <a:lnTo>
                    <a:pt x="96533" y="2178146"/>
                  </a:lnTo>
                  <a:lnTo>
                    <a:pt x="115666" y="2109007"/>
                  </a:lnTo>
                  <a:lnTo>
                    <a:pt x="136494" y="2040348"/>
                  </a:lnTo>
                  <a:lnTo>
                    <a:pt x="158997" y="1972230"/>
                  </a:lnTo>
                  <a:lnTo>
                    <a:pt x="183168" y="1904676"/>
                  </a:lnTo>
                  <a:lnTo>
                    <a:pt x="208987" y="1837745"/>
                  </a:lnTo>
                  <a:lnTo>
                    <a:pt x="236444" y="1771457"/>
                  </a:lnTo>
                  <a:lnTo>
                    <a:pt x="265515" y="1705874"/>
                  </a:lnTo>
                  <a:lnTo>
                    <a:pt x="296191" y="1641013"/>
                  </a:lnTo>
                  <a:lnTo>
                    <a:pt x="328446" y="1576935"/>
                  </a:lnTo>
                  <a:lnTo>
                    <a:pt x="362268" y="1513659"/>
                  </a:lnTo>
                  <a:lnTo>
                    <a:pt x="397627" y="1451240"/>
                  </a:lnTo>
                  <a:lnTo>
                    <a:pt x="434514" y="1389699"/>
                  </a:lnTo>
                  <a:lnTo>
                    <a:pt x="472893" y="1329091"/>
                  </a:lnTo>
                  <a:lnTo>
                    <a:pt x="512755" y="1269434"/>
                  </a:lnTo>
                  <a:lnTo>
                    <a:pt x="554062" y="1210782"/>
                  </a:lnTo>
                  <a:lnTo>
                    <a:pt x="596803" y="1153153"/>
                  </a:lnTo>
                  <a:lnTo>
                    <a:pt x="640938" y="1096599"/>
                  </a:lnTo>
                  <a:lnTo>
                    <a:pt x="686455" y="1041136"/>
                  </a:lnTo>
                  <a:lnTo>
                    <a:pt x="733313" y="986815"/>
                  </a:lnTo>
                  <a:lnTo>
                    <a:pt x="781496" y="933653"/>
                  </a:lnTo>
                  <a:lnTo>
                    <a:pt x="830963" y="881697"/>
                  </a:lnTo>
                  <a:lnTo>
                    <a:pt x="881697" y="830963"/>
                  </a:lnTo>
                  <a:lnTo>
                    <a:pt x="933653" y="781497"/>
                  </a:lnTo>
                  <a:lnTo>
                    <a:pt x="986815" y="733313"/>
                  </a:lnTo>
                  <a:lnTo>
                    <a:pt x="1041136" y="686456"/>
                  </a:lnTo>
                  <a:lnTo>
                    <a:pt x="1096598" y="640939"/>
                  </a:lnTo>
                  <a:lnTo>
                    <a:pt x="1153153" y="596803"/>
                  </a:lnTo>
                  <a:lnTo>
                    <a:pt x="1210782" y="554062"/>
                  </a:lnTo>
                  <a:lnTo>
                    <a:pt x="1269434" y="512755"/>
                  </a:lnTo>
                  <a:lnTo>
                    <a:pt x="1329091" y="472893"/>
                  </a:lnTo>
                  <a:lnTo>
                    <a:pt x="1389699" y="434514"/>
                  </a:lnTo>
                  <a:lnTo>
                    <a:pt x="1451240" y="397628"/>
                  </a:lnTo>
                  <a:lnTo>
                    <a:pt x="1513658" y="362268"/>
                  </a:lnTo>
                  <a:lnTo>
                    <a:pt x="1576935" y="328446"/>
                  </a:lnTo>
                  <a:lnTo>
                    <a:pt x="1641013" y="296192"/>
                  </a:lnTo>
                  <a:lnTo>
                    <a:pt x="1705873" y="265515"/>
                  </a:lnTo>
                  <a:lnTo>
                    <a:pt x="1771457" y="236444"/>
                  </a:lnTo>
                  <a:lnTo>
                    <a:pt x="1837744" y="208987"/>
                  </a:lnTo>
                  <a:lnTo>
                    <a:pt x="1904676" y="183169"/>
                  </a:lnTo>
                  <a:lnTo>
                    <a:pt x="1972230" y="158997"/>
                  </a:lnTo>
                  <a:lnTo>
                    <a:pt x="2040348" y="136494"/>
                  </a:lnTo>
                  <a:lnTo>
                    <a:pt x="2109007" y="115667"/>
                  </a:lnTo>
                  <a:lnTo>
                    <a:pt x="2178146" y="96533"/>
                  </a:lnTo>
                  <a:lnTo>
                    <a:pt x="2247745" y="79100"/>
                  </a:lnTo>
                  <a:lnTo>
                    <a:pt x="2317740" y="63382"/>
                  </a:lnTo>
                  <a:lnTo>
                    <a:pt x="2388110" y="49384"/>
                  </a:lnTo>
                  <a:lnTo>
                    <a:pt x="2458792" y="37120"/>
                  </a:lnTo>
                  <a:lnTo>
                    <a:pt x="2529764" y="26592"/>
                  </a:lnTo>
                  <a:lnTo>
                    <a:pt x="2600963" y="17811"/>
                  </a:lnTo>
                  <a:lnTo>
                    <a:pt x="2672366" y="10778"/>
                  </a:lnTo>
                  <a:lnTo>
                    <a:pt x="2743910" y="5501"/>
                  </a:lnTo>
                  <a:lnTo>
                    <a:pt x="2815572" y="1980"/>
                  </a:lnTo>
                  <a:lnTo>
                    <a:pt x="2887289" y="219"/>
                  </a:lnTo>
                  <a:lnTo>
                    <a:pt x="2923163" y="0"/>
                  </a:lnTo>
                  <a:lnTo>
                    <a:pt x="2959037" y="219"/>
                  </a:lnTo>
                  <a:lnTo>
                    <a:pt x="3030754" y="1980"/>
                  </a:lnTo>
                  <a:lnTo>
                    <a:pt x="3102416" y="5501"/>
                  </a:lnTo>
                  <a:lnTo>
                    <a:pt x="3173960" y="10778"/>
                  </a:lnTo>
                  <a:lnTo>
                    <a:pt x="3245363" y="17811"/>
                  </a:lnTo>
                  <a:lnTo>
                    <a:pt x="3316562" y="26592"/>
                  </a:lnTo>
                  <a:lnTo>
                    <a:pt x="3387534" y="37120"/>
                  </a:lnTo>
                  <a:lnTo>
                    <a:pt x="3458216" y="49384"/>
                  </a:lnTo>
                  <a:lnTo>
                    <a:pt x="3528586" y="63382"/>
                  </a:lnTo>
                  <a:lnTo>
                    <a:pt x="3598581" y="79100"/>
                  </a:lnTo>
                  <a:lnTo>
                    <a:pt x="3668179" y="96533"/>
                  </a:lnTo>
                  <a:lnTo>
                    <a:pt x="3737319" y="115667"/>
                  </a:lnTo>
                  <a:lnTo>
                    <a:pt x="3805978" y="136494"/>
                  </a:lnTo>
                  <a:lnTo>
                    <a:pt x="3874095" y="158997"/>
                  </a:lnTo>
                  <a:lnTo>
                    <a:pt x="3941650" y="183169"/>
                  </a:lnTo>
                  <a:lnTo>
                    <a:pt x="4008581" y="208987"/>
                  </a:lnTo>
                  <a:lnTo>
                    <a:pt x="4074868" y="236444"/>
                  </a:lnTo>
                  <a:lnTo>
                    <a:pt x="4140452" y="265515"/>
                  </a:lnTo>
                  <a:lnTo>
                    <a:pt x="4205312" y="296192"/>
                  </a:lnTo>
                  <a:lnTo>
                    <a:pt x="4269390" y="328446"/>
                  </a:lnTo>
                  <a:lnTo>
                    <a:pt x="4332667" y="362268"/>
                  </a:lnTo>
                  <a:lnTo>
                    <a:pt x="4395086" y="397628"/>
                  </a:lnTo>
                  <a:lnTo>
                    <a:pt x="4456627" y="434514"/>
                  </a:lnTo>
                  <a:lnTo>
                    <a:pt x="4517235" y="472893"/>
                  </a:lnTo>
                  <a:lnTo>
                    <a:pt x="4576892" y="512755"/>
                  </a:lnTo>
                  <a:lnTo>
                    <a:pt x="4635543" y="554062"/>
                  </a:lnTo>
                  <a:lnTo>
                    <a:pt x="4693824" y="597305"/>
                  </a:lnTo>
                  <a:lnTo>
                    <a:pt x="4693824" y="4662112"/>
                  </a:lnTo>
                  <a:close/>
                </a:path>
              </a:pathLst>
            </a:custGeom>
            <a:solidFill>
              <a:srgbClr val="D608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65747" y="6093431"/>
              <a:ext cx="4222252" cy="419356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3428121" y="5461056"/>
              <a:ext cx="4860290" cy="4813300"/>
            </a:xfrm>
            <a:custGeom>
              <a:avLst/>
              <a:gdLst/>
              <a:ahLst/>
              <a:cxnLst/>
              <a:rect l="l" t="t" r="r" b="b"/>
              <a:pathLst>
                <a:path w="4860290" h="4813300">
                  <a:moveTo>
                    <a:pt x="3328174" y="12699"/>
                  </a:moveTo>
                  <a:lnTo>
                    <a:pt x="2850377" y="12699"/>
                  </a:lnTo>
                  <a:lnTo>
                    <a:pt x="2897784" y="0"/>
                  </a:lnTo>
                  <a:lnTo>
                    <a:pt x="3280767" y="0"/>
                  </a:lnTo>
                  <a:lnTo>
                    <a:pt x="3328174" y="12699"/>
                  </a:lnTo>
                  <a:close/>
                </a:path>
                <a:path w="4860290" h="4813300">
                  <a:moveTo>
                    <a:pt x="3469191" y="25399"/>
                  </a:moveTo>
                  <a:lnTo>
                    <a:pt x="2709361" y="25399"/>
                  </a:lnTo>
                  <a:lnTo>
                    <a:pt x="2756160" y="12699"/>
                  </a:lnTo>
                  <a:lnTo>
                    <a:pt x="3422391" y="12699"/>
                  </a:lnTo>
                  <a:lnTo>
                    <a:pt x="3469191" y="25399"/>
                  </a:lnTo>
                  <a:close/>
                </a:path>
                <a:path w="4860290" h="4813300">
                  <a:moveTo>
                    <a:pt x="3562144" y="38099"/>
                  </a:moveTo>
                  <a:lnTo>
                    <a:pt x="2616407" y="38099"/>
                  </a:lnTo>
                  <a:lnTo>
                    <a:pt x="2662774" y="25399"/>
                  </a:lnTo>
                  <a:lnTo>
                    <a:pt x="3515777" y="25399"/>
                  </a:lnTo>
                  <a:lnTo>
                    <a:pt x="3562144" y="38099"/>
                  </a:lnTo>
                  <a:close/>
                </a:path>
                <a:path w="4860290" h="4813300">
                  <a:moveTo>
                    <a:pt x="3745322" y="76199"/>
                  </a:moveTo>
                  <a:lnTo>
                    <a:pt x="2433229" y="76199"/>
                  </a:lnTo>
                  <a:lnTo>
                    <a:pt x="2570263" y="38099"/>
                  </a:lnTo>
                  <a:lnTo>
                    <a:pt x="3608288" y="38099"/>
                  </a:lnTo>
                  <a:lnTo>
                    <a:pt x="3745322" y="76199"/>
                  </a:lnTo>
                  <a:close/>
                </a:path>
                <a:path w="4860290" h="4813300">
                  <a:moveTo>
                    <a:pt x="1168076" y="4813299"/>
                  </a:moveTo>
                  <a:lnTo>
                    <a:pt x="534463" y="4813299"/>
                  </a:lnTo>
                  <a:lnTo>
                    <a:pt x="509436" y="4787899"/>
                  </a:lnTo>
                  <a:lnTo>
                    <a:pt x="484939" y="4749799"/>
                  </a:lnTo>
                  <a:lnTo>
                    <a:pt x="460978" y="4711699"/>
                  </a:lnTo>
                  <a:lnTo>
                    <a:pt x="437557" y="4673599"/>
                  </a:lnTo>
                  <a:lnTo>
                    <a:pt x="414683" y="4635499"/>
                  </a:lnTo>
                  <a:lnTo>
                    <a:pt x="392360" y="4597399"/>
                  </a:lnTo>
                  <a:lnTo>
                    <a:pt x="370595" y="4559299"/>
                  </a:lnTo>
                  <a:lnTo>
                    <a:pt x="349392" y="4521199"/>
                  </a:lnTo>
                  <a:lnTo>
                    <a:pt x="328756" y="4470399"/>
                  </a:lnTo>
                  <a:lnTo>
                    <a:pt x="308694" y="4432299"/>
                  </a:lnTo>
                  <a:lnTo>
                    <a:pt x="289210" y="4394199"/>
                  </a:lnTo>
                  <a:lnTo>
                    <a:pt x="270311" y="4356099"/>
                  </a:lnTo>
                  <a:lnTo>
                    <a:pt x="252000" y="4305299"/>
                  </a:lnTo>
                  <a:lnTo>
                    <a:pt x="234285" y="4267199"/>
                  </a:lnTo>
                  <a:lnTo>
                    <a:pt x="217169" y="4229099"/>
                  </a:lnTo>
                  <a:lnTo>
                    <a:pt x="200659" y="4190999"/>
                  </a:lnTo>
                  <a:lnTo>
                    <a:pt x="184759" y="4140199"/>
                  </a:lnTo>
                  <a:lnTo>
                    <a:pt x="169476" y="4102099"/>
                  </a:lnTo>
                  <a:lnTo>
                    <a:pt x="154814" y="4051299"/>
                  </a:lnTo>
                  <a:lnTo>
                    <a:pt x="140779" y="4013199"/>
                  </a:lnTo>
                  <a:lnTo>
                    <a:pt x="127376" y="3962399"/>
                  </a:lnTo>
                  <a:lnTo>
                    <a:pt x="114611" y="3924299"/>
                  </a:lnTo>
                  <a:lnTo>
                    <a:pt x="102489" y="3873499"/>
                  </a:lnTo>
                  <a:lnTo>
                    <a:pt x="91015" y="3835399"/>
                  </a:lnTo>
                  <a:lnTo>
                    <a:pt x="80195" y="3784599"/>
                  </a:lnTo>
                  <a:lnTo>
                    <a:pt x="70034" y="3746499"/>
                  </a:lnTo>
                  <a:lnTo>
                    <a:pt x="60538" y="3695699"/>
                  </a:lnTo>
                  <a:lnTo>
                    <a:pt x="51712" y="3657599"/>
                  </a:lnTo>
                  <a:lnTo>
                    <a:pt x="43560" y="3606799"/>
                  </a:lnTo>
                  <a:lnTo>
                    <a:pt x="36090" y="3555999"/>
                  </a:lnTo>
                  <a:lnTo>
                    <a:pt x="29305" y="3517899"/>
                  </a:lnTo>
                  <a:lnTo>
                    <a:pt x="23212" y="3467099"/>
                  </a:lnTo>
                  <a:lnTo>
                    <a:pt x="17816" y="3416299"/>
                  </a:lnTo>
                  <a:lnTo>
                    <a:pt x="13121" y="3378199"/>
                  </a:lnTo>
                  <a:lnTo>
                    <a:pt x="9134" y="3327399"/>
                  </a:lnTo>
                  <a:lnTo>
                    <a:pt x="5860" y="3276599"/>
                  </a:lnTo>
                  <a:lnTo>
                    <a:pt x="3304" y="3238499"/>
                  </a:lnTo>
                  <a:lnTo>
                    <a:pt x="1472" y="3187699"/>
                  </a:lnTo>
                  <a:lnTo>
                    <a:pt x="369" y="3136899"/>
                  </a:lnTo>
                  <a:lnTo>
                    <a:pt x="0" y="3086099"/>
                  </a:lnTo>
                  <a:lnTo>
                    <a:pt x="369" y="3035299"/>
                  </a:lnTo>
                  <a:lnTo>
                    <a:pt x="1472" y="2997199"/>
                  </a:lnTo>
                  <a:lnTo>
                    <a:pt x="3304" y="2946399"/>
                  </a:lnTo>
                  <a:lnTo>
                    <a:pt x="5860" y="2895599"/>
                  </a:lnTo>
                  <a:lnTo>
                    <a:pt x="9134" y="2844799"/>
                  </a:lnTo>
                  <a:lnTo>
                    <a:pt x="13121" y="2806699"/>
                  </a:lnTo>
                  <a:lnTo>
                    <a:pt x="17816" y="2755899"/>
                  </a:lnTo>
                  <a:lnTo>
                    <a:pt x="23212" y="2705099"/>
                  </a:lnTo>
                  <a:lnTo>
                    <a:pt x="29305" y="2666999"/>
                  </a:lnTo>
                  <a:lnTo>
                    <a:pt x="36090" y="2616199"/>
                  </a:lnTo>
                  <a:lnTo>
                    <a:pt x="43560" y="2565399"/>
                  </a:lnTo>
                  <a:lnTo>
                    <a:pt x="51712" y="2527299"/>
                  </a:lnTo>
                  <a:lnTo>
                    <a:pt x="60538" y="2476499"/>
                  </a:lnTo>
                  <a:lnTo>
                    <a:pt x="70034" y="2438399"/>
                  </a:lnTo>
                  <a:lnTo>
                    <a:pt x="80195" y="2387599"/>
                  </a:lnTo>
                  <a:lnTo>
                    <a:pt x="91015" y="2349499"/>
                  </a:lnTo>
                  <a:lnTo>
                    <a:pt x="102489" y="2298699"/>
                  </a:lnTo>
                  <a:lnTo>
                    <a:pt x="114611" y="2260599"/>
                  </a:lnTo>
                  <a:lnTo>
                    <a:pt x="127376" y="2209799"/>
                  </a:lnTo>
                  <a:lnTo>
                    <a:pt x="140779" y="2171699"/>
                  </a:lnTo>
                  <a:lnTo>
                    <a:pt x="154814" y="2120899"/>
                  </a:lnTo>
                  <a:lnTo>
                    <a:pt x="169476" y="2082799"/>
                  </a:lnTo>
                  <a:lnTo>
                    <a:pt x="184759" y="2031999"/>
                  </a:lnTo>
                  <a:lnTo>
                    <a:pt x="200659" y="1993899"/>
                  </a:lnTo>
                  <a:lnTo>
                    <a:pt x="217169" y="1955799"/>
                  </a:lnTo>
                  <a:lnTo>
                    <a:pt x="234285" y="1904999"/>
                  </a:lnTo>
                  <a:lnTo>
                    <a:pt x="252000" y="1866899"/>
                  </a:lnTo>
                  <a:lnTo>
                    <a:pt x="270311" y="1828799"/>
                  </a:lnTo>
                  <a:lnTo>
                    <a:pt x="289210" y="1790699"/>
                  </a:lnTo>
                  <a:lnTo>
                    <a:pt x="308694" y="1739899"/>
                  </a:lnTo>
                  <a:lnTo>
                    <a:pt x="328756" y="1701799"/>
                  </a:lnTo>
                  <a:lnTo>
                    <a:pt x="349392" y="1663699"/>
                  </a:lnTo>
                  <a:lnTo>
                    <a:pt x="370595" y="1625599"/>
                  </a:lnTo>
                  <a:lnTo>
                    <a:pt x="392360" y="1587499"/>
                  </a:lnTo>
                  <a:lnTo>
                    <a:pt x="414683" y="1549399"/>
                  </a:lnTo>
                  <a:lnTo>
                    <a:pt x="437557" y="1511299"/>
                  </a:lnTo>
                  <a:lnTo>
                    <a:pt x="460978" y="1473199"/>
                  </a:lnTo>
                  <a:lnTo>
                    <a:pt x="484939" y="1435099"/>
                  </a:lnTo>
                  <a:lnTo>
                    <a:pt x="509436" y="1396999"/>
                  </a:lnTo>
                  <a:lnTo>
                    <a:pt x="534463" y="1358899"/>
                  </a:lnTo>
                  <a:lnTo>
                    <a:pt x="560016" y="1320799"/>
                  </a:lnTo>
                  <a:lnTo>
                    <a:pt x="586087" y="1282699"/>
                  </a:lnTo>
                  <a:lnTo>
                    <a:pt x="612673" y="1244599"/>
                  </a:lnTo>
                  <a:lnTo>
                    <a:pt x="639767" y="1206499"/>
                  </a:lnTo>
                  <a:lnTo>
                    <a:pt x="667365" y="1168399"/>
                  </a:lnTo>
                  <a:lnTo>
                    <a:pt x="695460" y="1142999"/>
                  </a:lnTo>
                  <a:lnTo>
                    <a:pt x="724048" y="1104899"/>
                  </a:lnTo>
                  <a:lnTo>
                    <a:pt x="753124" y="1066799"/>
                  </a:lnTo>
                  <a:lnTo>
                    <a:pt x="782681" y="1041399"/>
                  </a:lnTo>
                  <a:lnTo>
                    <a:pt x="812715" y="1003299"/>
                  </a:lnTo>
                  <a:lnTo>
                    <a:pt x="843219" y="965199"/>
                  </a:lnTo>
                  <a:lnTo>
                    <a:pt x="874190" y="939799"/>
                  </a:lnTo>
                  <a:lnTo>
                    <a:pt x="905621" y="901699"/>
                  </a:lnTo>
                  <a:lnTo>
                    <a:pt x="937507" y="876299"/>
                  </a:lnTo>
                  <a:lnTo>
                    <a:pt x="969842" y="838199"/>
                  </a:lnTo>
                  <a:lnTo>
                    <a:pt x="1002622" y="812799"/>
                  </a:lnTo>
                  <a:lnTo>
                    <a:pt x="1035840" y="787399"/>
                  </a:lnTo>
                  <a:lnTo>
                    <a:pt x="1069492" y="749299"/>
                  </a:lnTo>
                  <a:lnTo>
                    <a:pt x="1138075" y="698499"/>
                  </a:lnTo>
                  <a:lnTo>
                    <a:pt x="1172996" y="673099"/>
                  </a:lnTo>
                  <a:lnTo>
                    <a:pt x="1208328" y="634999"/>
                  </a:lnTo>
                  <a:lnTo>
                    <a:pt x="1280207" y="584199"/>
                  </a:lnTo>
                  <a:lnTo>
                    <a:pt x="1353670" y="533399"/>
                  </a:lnTo>
                  <a:lnTo>
                    <a:pt x="1428673" y="482599"/>
                  </a:lnTo>
                  <a:lnTo>
                    <a:pt x="1505173" y="431799"/>
                  </a:lnTo>
                  <a:lnTo>
                    <a:pt x="1543972" y="419099"/>
                  </a:lnTo>
                  <a:lnTo>
                    <a:pt x="1622638" y="368299"/>
                  </a:lnTo>
                  <a:lnTo>
                    <a:pt x="1662496" y="355599"/>
                  </a:lnTo>
                  <a:lnTo>
                    <a:pt x="1743231" y="304799"/>
                  </a:lnTo>
                  <a:lnTo>
                    <a:pt x="1784099" y="292099"/>
                  </a:lnTo>
                  <a:lnTo>
                    <a:pt x="1825292" y="266699"/>
                  </a:lnTo>
                  <a:lnTo>
                    <a:pt x="1866807" y="253999"/>
                  </a:lnTo>
                  <a:lnTo>
                    <a:pt x="1908636" y="228599"/>
                  </a:lnTo>
                  <a:lnTo>
                    <a:pt x="2035963" y="190499"/>
                  </a:lnTo>
                  <a:lnTo>
                    <a:pt x="2079000" y="165099"/>
                  </a:lnTo>
                  <a:lnTo>
                    <a:pt x="2388035" y="76199"/>
                  </a:lnTo>
                  <a:lnTo>
                    <a:pt x="3790516" y="76199"/>
                  </a:lnTo>
                  <a:lnTo>
                    <a:pt x="4099550" y="165099"/>
                  </a:lnTo>
                  <a:lnTo>
                    <a:pt x="4142587" y="190499"/>
                  </a:lnTo>
                  <a:lnTo>
                    <a:pt x="4269914" y="228599"/>
                  </a:lnTo>
                  <a:lnTo>
                    <a:pt x="4311744" y="253999"/>
                  </a:lnTo>
                  <a:lnTo>
                    <a:pt x="4353258" y="266699"/>
                  </a:lnTo>
                  <a:lnTo>
                    <a:pt x="4394452" y="292099"/>
                  </a:lnTo>
                  <a:lnTo>
                    <a:pt x="4435319" y="304799"/>
                  </a:lnTo>
                  <a:lnTo>
                    <a:pt x="4516055" y="355599"/>
                  </a:lnTo>
                  <a:lnTo>
                    <a:pt x="4555912" y="368299"/>
                  </a:lnTo>
                  <a:lnTo>
                    <a:pt x="4634578" y="419099"/>
                  </a:lnTo>
                  <a:lnTo>
                    <a:pt x="4673377" y="431799"/>
                  </a:lnTo>
                  <a:lnTo>
                    <a:pt x="4787569" y="507999"/>
                  </a:lnTo>
                  <a:lnTo>
                    <a:pt x="2848943" y="507999"/>
                  </a:lnTo>
                  <a:lnTo>
                    <a:pt x="2801581" y="520699"/>
                  </a:lnTo>
                  <a:lnTo>
                    <a:pt x="2754471" y="520699"/>
                  </a:lnTo>
                  <a:lnTo>
                    <a:pt x="2707623" y="533399"/>
                  </a:lnTo>
                  <a:lnTo>
                    <a:pt x="2661044" y="533399"/>
                  </a:lnTo>
                  <a:lnTo>
                    <a:pt x="2522997" y="571499"/>
                  </a:lnTo>
                  <a:lnTo>
                    <a:pt x="2477572" y="571499"/>
                  </a:lnTo>
                  <a:lnTo>
                    <a:pt x="2255227" y="634999"/>
                  </a:lnTo>
                  <a:lnTo>
                    <a:pt x="2211770" y="660399"/>
                  </a:lnTo>
                  <a:lnTo>
                    <a:pt x="2125929" y="685799"/>
                  </a:lnTo>
                  <a:lnTo>
                    <a:pt x="2083562" y="711199"/>
                  </a:lnTo>
                  <a:lnTo>
                    <a:pt x="2041573" y="723899"/>
                  </a:lnTo>
                  <a:lnTo>
                    <a:pt x="1999972" y="749299"/>
                  </a:lnTo>
                  <a:lnTo>
                    <a:pt x="1958766" y="761999"/>
                  </a:lnTo>
                  <a:lnTo>
                    <a:pt x="1917962" y="787399"/>
                  </a:lnTo>
                  <a:lnTo>
                    <a:pt x="1877569" y="800099"/>
                  </a:lnTo>
                  <a:lnTo>
                    <a:pt x="1798047" y="850899"/>
                  </a:lnTo>
                  <a:lnTo>
                    <a:pt x="1720261" y="901699"/>
                  </a:lnTo>
                  <a:lnTo>
                    <a:pt x="1682040" y="914399"/>
                  </a:lnTo>
                  <a:lnTo>
                    <a:pt x="1606978" y="965199"/>
                  </a:lnTo>
                  <a:lnTo>
                    <a:pt x="1570154" y="1003299"/>
                  </a:lnTo>
                  <a:lnTo>
                    <a:pt x="1533811" y="1028699"/>
                  </a:lnTo>
                  <a:lnTo>
                    <a:pt x="1462602" y="1079499"/>
                  </a:lnTo>
                  <a:lnTo>
                    <a:pt x="1427751" y="1104899"/>
                  </a:lnTo>
                  <a:lnTo>
                    <a:pt x="1393414" y="1142999"/>
                  </a:lnTo>
                  <a:lnTo>
                    <a:pt x="1359597" y="1168399"/>
                  </a:lnTo>
                  <a:lnTo>
                    <a:pt x="1326309" y="1193799"/>
                  </a:lnTo>
                  <a:lnTo>
                    <a:pt x="1293557" y="1231899"/>
                  </a:lnTo>
                  <a:lnTo>
                    <a:pt x="1261351" y="1257299"/>
                  </a:lnTo>
                  <a:lnTo>
                    <a:pt x="1229696" y="1295399"/>
                  </a:lnTo>
                  <a:lnTo>
                    <a:pt x="1198602" y="1320799"/>
                  </a:lnTo>
                  <a:lnTo>
                    <a:pt x="1168076" y="1358899"/>
                  </a:lnTo>
                  <a:lnTo>
                    <a:pt x="1138127" y="1396999"/>
                  </a:lnTo>
                  <a:lnTo>
                    <a:pt x="1108761" y="1422399"/>
                  </a:lnTo>
                  <a:lnTo>
                    <a:pt x="1079987" y="1460499"/>
                  </a:lnTo>
                  <a:lnTo>
                    <a:pt x="1051812" y="1498599"/>
                  </a:lnTo>
                  <a:lnTo>
                    <a:pt x="1024246" y="1536699"/>
                  </a:lnTo>
                  <a:lnTo>
                    <a:pt x="997294" y="1574799"/>
                  </a:lnTo>
                  <a:lnTo>
                    <a:pt x="970966" y="1612899"/>
                  </a:lnTo>
                  <a:lnTo>
                    <a:pt x="945269" y="1638299"/>
                  </a:lnTo>
                  <a:lnTo>
                    <a:pt x="920212" y="1676399"/>
                  </a:lnTo>
                  <a:lnTo>
                    <a:pt x="895801" y="1714499"/>
                  </a:lnTo>
                  <a:lnTo>
                    <a:pt x="872045" y="1752599"/>
                  </a:lnTo>
                  <a:lnTo>
                    <a:pt x="848952" y="1803399"/>
                  </a:lnTo>
                  <a:lnTo>
                    <a:pt x="826529" y="1841499"/>
                  </a:lnTo>
                  <a:lnTo>
                    <a:pt x="804785" y="1879599"/>
                  </a:lnTo>
                  <a:lnTo>
                    <a:pt x="783727" y="1917699"/>
                  </a:lnTo>
                  <a:lnTo>
                    <a:pt x="763363" y="1955799"/>
                  </a:lnTo>
                  <a:lnTo>
                    <a:pt x="743702" y="1993899"/>
                  </a:lnTo>
                  <a:lnTo>
                    <a:pt x="724750" y="2044699"/>
                  </a:lnTo>
                  <a:lnTo>
                    <a:pt x="706517" y="2082799"/>
                  </a:lnTo>
                  <a:lnTo>
                    <a:pt x="689009" y="2120899"/>
                  </a:lnTo>
                  <a:lnTo>
                    <a:pt x="672234" y="2171699"/>
                  </a:lnTo>
                  <a:lnTo>
                    <a:pt x="656201" y="2209799"/>
                  </a:lnTo>
                  <a:lnTo>
                    <a:pt x="640918" y="2260599"/>
                  </a:lnTo>
                  <a:lnTo>
                    <a:pt x="626391" y="2298699"/>
                  </a:lnTo>
                  <a:lnTo>
                    <a:pt x="612630" y="2349499"/>
                  </a:lnTo>
                  <a:lnTo>
                    <a:pt x="599642" y="2387599"/>
                  </a:lnTo>
                  <a:lnTo>
                    <a:pt x="587435" y="2438399"/>
                  </a:lnTo>
                  <a:lnTo>
                    <a:pt x="576016" y="2476499"/>
                  </a:lnTo>
                  <a:lnTo>
                    <a:pt x="565394" y="2527299"/>
                  </a:lnTo>
                  <a:lnTo>
                    <a:pt x="555576" y="2565399"/>
                  </a:lnTo>
                  <a:lnTo>
                    <a:pt x="546571" y="2616199"/>
                  </a:lnTo>
                  <a:lnTo>
                    <a:pt x="538386" y="2666999"/>
                  </a:lnTo>
                  <a:lnTo>
                    <a:pt x="531030" y="2705099"/>
                  </a:lnTo>
                  <a:lnTo>
                    <a:pt x="524509" y="2755899"/>
                  </a:lnTo>
                  <a:lnTo>
                    <a:pt x="518832" y="2806699"/>
                  </a:lnTo>
                  <a:lnTo>
                    <a:pt x="514007" y="2844799"/>
                  </a:lnTo>
                  <a:lnTo>
                    <a:pt x="510041" y="2895599"/>
                  </a:lnTo>
                  <a:lnTo>
                    <a:pt x="506943" y="2946399"/>
                  </a:lnTo>
                  <a:lnTo>
                    <a:pt x="504721" y="2997199"/>
                  </a:lnTo>
                  <a:lnTo>
                    <a:pt x="503381" y="3035299"/>
                  </a:lnTo>
                  <a:lnTo>
                    <a:pt x="502933" y="3086099"/>
                  </a:lnTo>
                  <a:lnTo>
                    <a:pt x="503381" y="3136899"/>
                  </a:lnTo>
                  <a:lnTo>
                    <a:pt x="504721" y="3187699"/>
                  </a:lnTo>
                  <a:lnTo>
                    <a:pt x="506943" y="3238499"/>
                  </a:lnTo>
                  <a:lnTo>
                    <a:pt x="510041" y="3276599"/>
                  </a:lnTo>
                  <a:lnTo>
                    <a:pt x="514007" y="3327399"/>
                  </a:lnTo>
                  <a:lnTo>
                    <a:pt x="518832" y="3378199"/>
                  </a:lnTo>
                  <a:lnTo>
                    <a:pt x="524509" y="3428999"/>
                  </a:lnTo>
                  <a:lnTo>
                    <a:pt x="531030" y="3467099"/>
                  </a:lnTo>
                  <a:lnTo>
                    <a:pt x="538386" y="3517899"/>
                  </a:lnTo>
                  <a:lnTo>
                    <a:pt x="546571" y="3568699"/>
                  </a:lnTo>
                  <a:lnTo>
                    <a:pt x="555576" y="3606799"/>
                  </a:lnTo>
                  <a:lnTo>
                    <a:pt x="565394" y="3657599"/>
                  </a:lnTo>
                  <a:lnTo>
                    <a:pt x="576016" y="3695699"/>
                  </a:lnTo>
                  <a:lnTo>
                    <a:pt x="587435" y="3746499"/>
                  </a:lnTo>
                  <a:lnTo>
                    <a:pt x="599642" y="3784599"/>
                  </a:lnTo>
                  <a:lnTo>
                    <a:pt x="612630" y="3835399"/>
                  </a:lnTo>
                  <a:lnTo>
                    <a:pt x="626391" y="3873499"/>
                  </a:lnTo>
                  <a:lnTo>
                    <a:pt x="640918" y="3924299"/>
                  </a:lnTo>
                  <a:lnTo>
                    <a:pt x="656201" y="3962399"/>
                  </a:lnTo>
                  <a:lnTo>
                    <a:pt x="672234" y="4013199"/>
                  </a:lnTo>
                  <a:lnTo>
                    <a:pt x="689009" y="4051299"/>
                  </a:lnTo>
                  <a:lnTo>
                    <a:pt x="706517" y="4089399"/>
                  </a:lnTo>
                  <a:lnTo>
                    <a:pt x="724750" y="4140199"/>
                  </a:lnTo>
                  <a:lnTo>
                    <a:pt x="743702" y="4178299"/>
                  </a:lnTo>
                  <a:lnTo>
                    <a:pt x="763363" y="4216399"/>
                  </a:lnTo>
                  <a:lnTo>
                    <a:pt x="783727" y="4254499"/>
                  </a:lnTo>
                  <a:lnTo>
                    <a:pt x="804785" y="4305299"/>
                  </a:lnTo>
                  <a:lnTo>
                    <a:pt x="826529" y="4343399"/>
                  </a:lnTo>
                  <a:lnTo>
                    <a:pt x="848952" y="4381499"/>
                  </a:lnTo>
                  <a:lnTo>
                    <a:pt x="872045" y="4419599"/>
                  </a:lnTo>
                  <a:lnTo>
                    <a:pt x="895801" y="4457699"/>
                  </a:lnTo>
                  <a:lnTo>
                    <a:pt x="920212" y="4495799"/>
                  </a:lnTo>
                  <a:lnTo>
                    <a:pt x="945269" y="4533899"/>
                  </a:lnTo>
                  <a:lnTo>
                    <a:pt x="970966" y="4571999"/>
                  </a:lnTo>
                  <a:lnTo>
                    <a:pt x="997294" y="4610099"/>
                  </a:lnTo>
                  <a:lnTo>
                    <a:pt x="1024246" y="4648199"/>
                  </a:lnTo>
                  <a:lnTo>
                    <a:pt x="1051812" y="4686299"/>
                  </a:lnTo>
                  <a:lnTo>
                    <a:pt x="1079987" y="4711699"/>
                  </a:lnTo>
                  <a:lnTo>
                    <a:pt x="1108761" y="4749799"/>
                  </a:lnTo>
                  <a:lnTo>
                    <a:pt x="1138127" y="4787899"/>
                  </a:lnTo>
                  <a:lnTo>
                    <a:pt x="1168076" y="4813299"/>
                  </a:lnTo>
                  <a:close/>
                </a:path>
                <a:path w="4860290" h="4813300">
                  <a:moveTo>
                    <a:pt x="4859878" y="1193799"/>
                  </a:moveTo>
                  <a:lnTo>
                    <a:pt x="4852241" y="1193799"/>
                  </a:lnTo>
                  <a:lnTo>
                    <a:pt x="4818953" y="1168399"/>
                  </a:lnTo>
                  <a:lnTo>
                    <a:pt x="4785136" y="1142999"/>
                  </a:lnTo>
                  <a:lnTo>
                    <a:pt x="4750799" y="1104899"/>
                  </a:lnTo>
                  <a:lnTo>
                    <a:pt x="4715948" y="1079499"/>
                  </a:lnTo>
                  <a:lnTo>
                    <a:pt x="4644739" y="1028699"/>
                  </a:lnTo>
                  <a:lnTo>
                    <a:pt x="4608396" y="1003299"/>
                  </a:lnTo>
                  <a:lnTo>
                    <a:pt x="4571572" y="965199"/>
                  </a:lnTo>
                  <a:lnTo>
                    <a:pt x="4496510" y="914399"/>
                  </a:lnTo>
                  <a:lnTo>
                    <a:pt x="4458289" y="901699"/>
                  </a:lnTo>
                  <a:lnTo>
                    <a:pt x="4380504" y="850899"/>
                  </a:lnTo>
                  <a:lnTo>
                    <a:pt x="4300981" y="800099"/>
                  </a:lnTo>
                  <a:lnTo>
                    <a:pt x="4260588" y="787399"/>
                  </a:lnTo>
                  <a:lnTo>
                    <a:pt x="4219785" y="761999"/>
                  </a:lnTo>
                  <a:lnTo>
                    <a:pt x="4178578" y="749299"/>
                  </a:lnTo>
                  <a:lnTo>
                    <a:pt x="4136977" y="723899"/>
                  </a:lnTo>
                  <a:lnTo>
                    <a:pt x="4094989" y="711199"/>
                  </a:lnTo>
                  <a:lnTo>
                    <a:pt x="4052621" y="685799"/>
                  </a:lnTo>
                  <a:lnTo>
                    <a:pt x="3966781" y="660399"/>
                  </a:lnTo>
                  <a:lnTo>
                    <a:pt x="3923323" y="634999"/>
                  </a:lnTo>
                  <a:lnTo>
                    <a:pt x="3700979" y="571499"/>
                  </a:lnTo>
                  <a:lnTo>
                    <a:pt x="3655553" y="571499"/>
                  </a:lnTo>
                  <a:lnTo>
                    <a:pt x="3517507" y="533399"/>
                  </a:lnTo>
                  <a:lnTo>
                    <a:pt x="3470928" y="533399"/>
                  </a:lnTo>
                  <a:lnTo>
                    <a:pt x="3424080" y="520699"/>
                  </a:lnTo>
                  <a:lnTo>
                    <a:pt x="3376971" y="520699"/>
                  </a:lnTo>
                  <a:lnTo>
                    <a:pt x="3329608" y="507999"/>
                  </a:lnTo>
                  <a:lnTo>
                    <a:pt x="4787569" y="507999"/>
                  </a:lnTo>
                  <a:lnTo>
                    <a:pt x="4824881" y="533399"/>
                  </a:lnTo>
                  <a:lnTo>
                    <a:pt x="4859878" y="546099"/>
                  </a:lnTo>
                  <a:lnTo>
                    <a:pt x="4859878" y="1193799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400" spc="135" dirty="0"/>
              <a:t>Increase</a:t>
            </a:r>
            <a:r>
              <a:rPr sz="7400" spc="-1445" dirty="0"/>
              <a:t> </a:t>
            </a:r>
            <a:r>
              <a:rPr sz="7400" spc="145" dirty="0"/>
              <a:t>Contract</a:t>
            </a:r>
            <a:r>
              <a:rPr sz="7400" spc="-1445" dirty="0"/>
              <a:t> </a:t>
            </a:r>
            <a:r>
              <a:rPr sz="7400" spc="320" dirty="0"/>
              <a:t>Amount</a:t>
            </a:r>
            <a:r>
              <a:rPr sz="7400" spc="-1445" dirty="0"/>
              <a:t> </a:t>
            </a:r>
            <a:r>
              <a:rPr sz="7400" spc="-25" dirty="0"/>
              <a:t>with</a:t>
            </a:r>
            <a:r>
              <a:rPr sz="7400" spc="-1445" dirty="0"/>
              <a:t> </a:t>
            </a:r>
            <a:r>
              <a:rPr sz="7400" spc="-10" dirty="0"/>
              <a:t>Cities</a:t>
            </a:r>
            <a:endParaRPr sz="7400"/>
          </a:p>
        </p:txBody>
      </p:sp>
      <p:sp>
        <p:nvSpPr>
          <p:cNvPr id="30" name="object 30"/>
          <p:cNvSpPr txBox="1"/>
          <p:nvPr/>
        </p:nvSpPr>
        <p:spPr>
          <a:xfrm>
            <a:off x="358472" y="1576003"/>
            <a:ext cx="6974840" cy="6908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350" b="1" spc="535" dirty="0">
                <a:latin typeface="Calibri"/>
                <a:cs typeface="Calibri"/>
              </a:rPr>
              <a:t>Current</a:t>
            </a:r>
            <a:r>
              <a:rPr sz="4350" b="1" spc="265" dirty="0">
                <a:latin typeface="Calibri"/>
                <a:cs typeface="Calibri"/>
              </a:rPr>
              <a:t> </a:t>
            </a:r>
            <a:r>
              <a:rPr sz="4350" b="1" spc="605" dirty="0">
                <a:latin typeface="Calibri"/>
                <a:cs typeface="Calibri"/>
              </a:rPr>
              <a:t>County</a:t>
            </a:r>
            <a:r>
              <a:rPr sz="4350" b="1" spc="265" dirty="0">
                <a:latin typeface="Calibri"/>
                <a:cs typeface="Calibri"/>
              </a:rPr>
              <a:t> </a:t>
            </a:r>
            <a:r>
              <a:rPr sz="4350" b="1" spc="565" dirty="0">
                <a:latin typeface="Calibri"/>
                <a:cs typeface="Calibri"/>
              </a:rPr>
              <a:t>Subsidy</a:t>
            </a:r>
            <a:endParaRPr sz="43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6741" y="2400612"/>
            <a:ext cx="4570730" cy="182943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639445">
              <a:lnSpc>
                <a:spcPct val="100000"/>
              </a:lnSpc>
              <a:spcBef>
                <a:spcPts val="919"/>
              </a:spcBef>
            </a:pPr>
            <a:r>
              <a:rPr sz="2700" b="1" spc="360" dirty="0">
                <a:solidFill>
                  <a:srgbClr val="041D58"/>
                </a:solidFill>
                <a:latin typeface="+mj-lt"/>
                <a:cs typeface="Calibri"/>
              </a:rPr>
              <a:t>McKinney</a:t>
            </a:r>
            <a:endParaRPr sz="2700" dirty="0">
              <a:latin typeface="+mj-lt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3650" dirty="0">
                <a:solidFill>
                  <a:srgbClr val="FFFFFF"/>
                </a:solidFill>
                <a:latin typeface="+mj-lt"/>
                <a:cs typeface="Century Gothic"/>
              </a:rPr>
              <a:t>$120</a:t>
            </a:r>
            <a:r>
              <a:rPr sz="3650" spc="-90" dirty="0">
                <a:solidFill>
                  <a:srgbClr val="FFFFFF"/>
                </a:solidFill>
                <a:latin typeface="+mj-lt"/>
                <a:cs typeface="Century Gothic"/>
              </a:rPr>
              <a:t> </a:t>
            </a:r>
            <a:r>
              <a:rPr sz="3650" spc="50" dirty="0">
                <a:solidFill>
                  <a:srgbClr val="FFFFFF"/>
                </a:solidFill>
                <a:latin typeface="+mj-lt"/>
                <a:cs typeface="Century Gothic"/>
              </a:rPr>
              <a:t>per</a:t>
            </a:r>
            <a:r>
              <a:rPr sz="3650" spc="-85" dirty="0">
                <a:solidFill>
                  <a:srgbClr val="FFFFFF"/>
                </a:solidFill>
                <a:latin typeface="+mj-lt"/>
                <a:cs typeface="Century Gothic"/>
              </a:rPr>
              <a:t> </a:t>
            </a:r>
            <a:r>
              <a:rPr sz="3650" spc="-20" dirty="0">
                <a:solidFill>
                  <a:srgbClr val="FFFFFF"/>
                </a:solidFill>
                <a:latin typeface="+mj-lt"/>
                <a:cs typeface="Century Gothic"/>
              </a:rPr>
              <a:t>call</a:t>
            </a:r>
            <a:endParaRPr sz="3650" dirty="0">
              <a:latin typeface="+mj-lt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3650" spc="140" dirty="0">
                <a:solidFill>
                  <a:srgbClr val="FFFFFF"/>
                </a:solidFill>
                <a:latin typeface="+mj-lt"/>
                <a:cs typeface="Century Gothic"/>
              </a:rPr>
              <a:t>$597</a:t>
            </a:r>
            <a:r>
              <a:rPr sz="3650" spc="-90" dirty="0">
                <a:solidFill>
                  <a:srgbClr val="FFFFFF"/>
                </a:solidFill>
                <a:latin typeface="+mj-lt"/>
                <a:cs typeface="Century Gothic"/>
              </a:rPr>
              <a:t> </a:t>
            </a:r>
            <a:r>
              <a:rPr sz="3650" spc="50" dirty="0">
                <a:solidFill>
                  <a:srgbClr val="FFFFFF"/>
                </a:solidFill>
                <a:latin typeface="+mj-lt"/>
                <a:cs typeface="Century Gothic"/>
              </a:rPr>
              <a:t>per</a:t>
            </a:r>
            <a:r>
              <a:rPr sz="3650" spc="-90" dirty="0">
                <a:solidFill>
                  <a:srgbClr val="FFFFFF"/>
                </a:solidFill>
                <a:latin typeface="+mj-lt"/>
                <a:cs typeface="Century Gothic"/>
              </a:rPr>
              <a:t> </a:t>
            </a:r>
            <a:r>
              <a:rPr sz="3650" dirty="0">
                <a:solidFill>
                  <a:srgbClr val="FFFFFF"/>
                </a:solidFill>
                <a:latin typeface="+mj-lt"/>
                <a:cs typeface="Century Gothic"/>
              </a:rPr>
              <a:t>call</a:t>
            </a:r>
            <a:r>
              <a:rPr sz="3650" spc="-85" dirty="0">
                <a:solidFill>
                  <a:srgbClr val="FFFFFF"/>
                </a:solidFill>
                <a:latin typeface="+mj-lt"/>
                <a:cs typeface="Century Gothic"/>
              </a:rPr>
              <a:t> </a:t>
            </a:r>
            <a:r>
              <a:rPr sz="3650" spc="110" dirty="0">
                <a:solidFill>
                  <a:srgbClr val="FFFFFF"/>
                </a:solidFill>
                <a:latin typeface="+mj-lt"/>
                <a:cs typeface="Century Gothic"/>
              </a:rPr>
              <a:t>for</a:t>
            </a:r>
            <a:r>
              <a:rPr sz="3650" spc="-90" dirty="0">
                <a:solidFill>
                  <a:srgbClr val="FFFFFF"/>
                </a:solidFill>
                <a:latin typeface="+mj-lt"/>
                <a:cs typeface="Century Gothic"/>
              </a:rPr>
              <a:t> </a:t>
            </a:r>
            <a:r>
              <a:rPr sz="3650" spc="105" dirty="0">
                <a:solidFill>
                  <a:srgbClr val="FFFFFF"/>
                </a:solidFill>
                <a:latin typeface="+mj-lt"/>
                <a:cs typeface="Century Gothic"/>
              </a:rPr>
              <a:t>fire</a:t>
            </a:r>
            <a:endParaRPr sz="3650" dirty="0">
              <a:latin typeface="+mj-lt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27925" y="2465279"/>
            <a:ext cx="4381500" cy="188404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603250">
              <a:lnSpc>
                <a:spcPct val="100000"/>
              </a:lnSpc>
              <a:spcBef>
                <a:spcPts val="705"/>
              </a:spcBef>
            </a:pPr>
            <a:r>
              <a:rPr sz="2700" b="1" spc="305" dirty="0">
                <a:solidFill>
                  <a:srgbClr val="041D58"/>
                </a:solidFill>
                <a:latin typeface="+mj-lt"/>
                <a:cs typeface="Calibri"/>
              </a:rPr>
              <a:t>Farmersville</a:t>
            </a:r>
            <a:endParaRPr sz="2700">
              <a:latin typeface="+mj-lt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3650" spc="340" dirty="0">
                <a:solidFill>
                  <a:srgbClr val="FFFFFF"/>
                </a:solidFill>
                <a:latin typeface="+mj-lt"/>
                <a:cs typeface="Century Gothic"/>
              </a:rPr>
              <a:t>$400</a:t>
            </a:r>
            <a:r>
              <a:rPr sz="3650" spc="-50" dirty="0">
                <a:solidFill>
                  <a:srgbClr val="FFFFFF"/>
                </a:solidFill>
                <a:latin typeface="+mj-lt"/>
                <a:cs typeface="Century Gothic"/>
              </a:rPr>
              <a:t> </a:t>
            </a:r>
            <a:r>
              <a:rPr sz="3650" spc="50" dirty="0">
                <a:solidFill>
                  <a:srgbClr val="FFFFFF"/>
                </a:solidFill>
                <a:latin typeface="+mj-lt"/>
                <a:cs typeface="Century Gothic"/>
              </a:rPr>
              <a:t>per</a:t>
            </a:r>
            <a:r>
              <a:rPr sz="3650" spc="-50" dirty="0">
                <a:solidFill>
                  <a:srgbClr val="FFFFFF"/>
                </a:solidFill>
                <a:latin typeface="+mj-lt"/>
                <a:cs typeface="Century Gothic"/>
              </a:rPr>
              <a:t> </a:t>
            </a:r>
            <a:r>
              <a:rPr sz="3650" spc="-20" dirty="0">
                <a:solidFill>
                  <a:srgbClr val="FFFFFF"/>
                </a:solidFill>
                <a:latin typeface="+mj-lt"/>
                <a:cs typeface="Century Gothic"/>
              </a:rPr>
              <a:t>call</a:t>
            </a:r>
            <a:endParaRPr sz="3650">
              <a:latin typeface="+mj-lt"/>
              <a:cs typeface="Century Gothic"/>
            </a:endParaRPr>
          </a:p>
          <a:p>
            <a:pPr marL="530225">
              <a:lnSpc>
                <a:spcPts val="2790"/>
              </a:lnSpc>
              <a:spcBef>
                <a:spcPts val="40"/>
              </a:spcBef>
            </a:pPr>
            <a:r>
              <a:rPr sz="2400" spc="-20" dirty="0">
                <a:solidFill>
                  <a:srgbClr val="FFFFFF"/>
                </a:solidFill>
                <a:latin typeface="+mj-lt"/>
                <a:cs typeface="Century Gothic"/>
              </a:rPr>
              <a:t>$216</a:t>
            </a:r>
            <a:r>
              <a:rPr sz="2400" spc="-85" dirty="0">
                <a:solidFill>
                  <a:srgbClr val="FFFFFF"/>
                </a:solidFill>
                <a:latin typeface="+mj-lt"/>
                <a:cs typeface="Century Gothic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+mj-lt"/>
                <a:cs typeface="Century Gothic"/>
              </a:rPr>
              <a:t>for</a:t>
            </a:r>
            <a:r>
              <a:rPr sz="2400" spc="-85" dirty="0">
                <a:solidFill>
                  <a:srgbClr val="FFFFFF"/>
                </a:solidFill>
                <a:latin typeface="+mj-lt"/>
                <a:cs typeface="Century Gothic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+mj-lt"/>
                <a:cs typeface="Century Gothic"/>
              </a:rPr>
              <a:t>fire</a:t>
            </a:r>
            <a:endParaRPr sz="2400">
              <a:latin typeface="+mj-lt"/>
              <a:cs typeface="Century Gothic"/>
            </a:endParaRPr>
          </a:p>
          <a:p>
            <a:pPr marL="530225">
              <a:lnSpc>
                <a:spcPts val="2790"/>
              </a:lnSpc>
            </a:pPr>
            <a:r>
              <a:rPr sz="2400" dirty="0">
                <a:solidFill>
                  <a:srgbClr val="FFFFFF"/>
                </a:solidFill>
                <a:latin typeface="+mj-lt"/>
                <a:cs typeface="Century Gothic"/>
              </a:rPr>
              <a:t>$184</a:t>
            </a:r>
            <a:r>
              <a:rPr sz="2400" spc="65" dirty="0">
                <a:solidFill>
                  <a:srgbClr val="FFFFFF"/>
                </a:solidFill>
                <a:latin typeface="+mj-lt"/>
                <a:cs typeface="Century Gothic"/>
              </a:rPr>
              <a:t> for</a:t>
            </a:r>
            <a:r>
              <a:rPr sz="2400" spc="70" dirty="0">
                <a:solidFill>
                  <a:srgbClr val="FFFFFF"/>
                </a:solidFill>
                <a:latin typeface="+mj-lt"/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latin typeface="+mj-lt"/>
                <a:cs typeface="Century Gothic"/>
              </a:rPr>
              <a:t>dispatch</a:t>
            </a:r>
            <a:r>
              <a:rPr sz="2400" spc="70" dirty="0">
                <a:solidFill>
                  <a:srgbClr val="FFFFFF"/>
                </a:solidFill>
                <a:latin typeface="+mj-lt"/>
                <a:cs typeface="Century Gothic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+mj-lt"/>
                <a:cs typeface="Century Gothic"/>
              </a:rPr>
              <a:t>subsidy</a:t>
            </a:r>
            <a:endParaRPr sz="2400">
              <a:latin typeface="+mj-lt"/>
              <a:cs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33B15E-29E4-40C3-ABF3-5AE6E495C716}"/>
</file>

<file path=customXml/itemProps2.xml><?xml version="1.0" encoding="utf-8"?>
<ds:datastoreItem xmlns:ds="http://schemas.openxmlformats.org/officeDocument/2006/customXml" ds:itemID="{AA0EEAF4-8118-4225-8CF7-8634C30BB794}"/>
</file>

<file path=customXml/itemProps3.xml><?xml version="1.0" encoding="utf-8"?>
<ds:datastoreItem xmlns:ds="http://schemas.openxmlformats.org/officeDocument/2006/customXml" ds:itemID="{852F0DD4-C1BC-40D7-AC5F-7FC48A4700E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748</Words>
  <Application>Microsoft Office PowerPoint</Application>
  <PresentationFormat>Custom</PresentationFormat>
  <Paragraphs>147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Narrow</vt:lpstr>
      <vt:lpstr>Calibri</vt:lpstr>
      <vt:lpstr>Century Gothic</vt:lpstr>
      <vt:lpstr>Times New Roman</vt:lpstr>
      <vt:lpstr>Trebuchet MS</vt:lpstr>
      <vt:lpstr>Verdana</vt:lpstr>
      <vt:lpstr>Office Theme</vt:lpstr>
      <vt:lpstr>Fire Service</vt:lpstr>
      <vt:lpstr>Collin County</vt:lpstr>
      <vt:lpstr>Collin County</vt:lpstr>
      <vt:lpstr>PowerPoint Presentation</vt:lpstr>
      <vt:lpstr>Why did we enter into fire service agreements?</vt:lpstr>
      <vt:lpstr>Why did we enter into fire service agreements?</vt:lpstr>
      <vt:lpstr>Cities have terminated the agreement</vt:lpstr>
      <vt:lpstr>Future Options</vt:lpstr>
      <vt:lpstr>Increase Contract Amount with Cities</vt:lpstr>
      <vt:lpstr>Emergency Services District</vt:lpstr>
      <vt:lpstr>OTHER COUNTIES</vt:lpstr>
      <vt:lpstr>PowerPoint Presentation</vt:lpstr>
      <vt:lpstr>Emergency Services District TY 24 - ESD Property Tax Levy</vt:lpstr>
      <vt:lpstr>Emergency Services District</vt:lpstr>
      <vt:lpstr>County Assistance District</vt:lpstr>
      <vt:lpstr>Court Consideration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Collin County</dc:title>
  <dc:creator>Julie Rutherford</dc:creator>
  <cp:keywords>DAGV5-743tc,BADWreyuP_U</cp:keywords>
  <cp:lastModifiedBy>Yoon Kim</cp:lastModifiedBy>
  <cp:revision>8</cp:revision>
  <dcterms:created xsi:type="dcterms:W3CDTF">2024-11-08T19:50:53Z</dcterms:created>
  <dcterms:modified xsi:type="dcterms:W3CDTF">2024-11-11T14:38:22Z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2024-11-08T00:00:00Z</vt:filetime>
  </property>
  <property fmtid="{D5CDD505-2E9C-101B-9397-08002B2CF9AE}" pid="3" name="Creator">
    <vt:lpwstr>Canva</vt:lpwstr>
  </property>
  <property fmtid="{D5CDD505-2E9C-101B-9397-08002B2CF9AE}" pid="4" name="LastSaved">
    <vt:filetime>2024-11-08T00:00:00Z</vt:filetime>
  </property>
  <property fmtid="{D5CDD505-2E9C-101B-9397-08002B2CF9AE}" pid="5" name="Producer">
    <vt:lpwstr>Canva</vt:lpwstr>
  </property>
</Properties>
</file>